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notesMasterIdLst>
    <p:notesMasterId r:id="rId3"/>
  </p:notesMasterIdLst>
  <p:sldIdLst>
    <p:sldId id="263" r:id="rId2"/>
  </p:sldIdLst>
  <p:sldSz cx="9144000" cy="6858000" type="letter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FFCC"/>
    <a:srgbClr val="FFBD7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12" autoAdjust="0"/>
    <p:restoredTop sz="93174" autoAdjust="0"/>
  </p:normalViewPr>
  <p:slideViewPr>
    <p:cSldViewPr snapToGrid="0" snapToObjects="1">
      <p:cViewPr varScale="1">
        <p:scale>
          <a:sx n="73" d="100"/>
          <a:sy n="73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AE3A3-4A61-344E-B897-0D48848185D9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AF2CF-EB6F-154B-9CC2-040E1B6A2C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98071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3C75-F56F-4C7B-8E10-916728047321}" type="datetimeFigureOut">
              <a:rPr lang="es-VE" smtClean="0"/>
              <a:pPr/>
              <a:t>19/10/2012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11C0-0C62-4031-82E1-704D319C4F6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3C75-F56F-4C7B-8E10-916728047321}" type="datetimeFigureOut">
              <a:rPr lang="es-VE" smtClean="0"/>
              <a:pPr/>
              <a:t>19/10/2012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11C0-0C62-4031-82E1-704D319C4F6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3C75-F56F-4C7B-8E10-916728047321}" type="datetimeFigureOut">
              <a:rPr lang="es-VE" smtClean="0"/>
              <a:pPr/>
              <a:t>19/10/2012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11C0-0C62-4031-82E1-704D319C4F6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Pagina 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39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762000"/>
          </a:xfrm>
          <a:prstGeom prst="rect">
            <a:avLst/>
          </a:prstGeom>
        </p:spPr>
        <p:txBody>
          <a:bodyPr vert="horz" anchor="t"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s-VE" dirty="0"/>
          </a:p>
        </p:txBody>
      </p:sp>
      <p:pic>
        <p:nvPicPr>
          <p:cNvPr id="3" name="Picture 47" descr="pie presentacion"/>
          <p:cNvPicPr>
            <a:picLocks noChangeAspect="1" noChangeArrowheads="1"/>
          </p:cNvPicPr>
          <p:nvPr userDrawn="1"/>
        </p:nvPicPr>
        <p:blipFill>
          <a:blip r:embed="rId2" cstate="print"/>
          <a:srcRect b="13763"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84"/>
          <p:cNvGrpSpPr>
            <a:grpSpLocks/>
          </p:cNvGrpSpPr>
          <p:nvPr userDrawn="1"/>
        </p:nvGrpSpPr>
        <p:grpSpPr bwMode="auto">
          <a:xfrm>
            <a:off x="7885113" y="6343650"/>
            <a:ext cx="1128712" cy="312738"/>
            <a:chOff x="264" y="127"/>
            <a:chExt cx="1327" cy="368"/>
          </a:xfrm>
        </p:grpSpPr>
        <p:sp>
          <p:nvSpPr>
            <p:cNvPr id="5" name="Freeform 85"/>
            <p:cNvSpPr>
              <a:spLocks/>
            </p:cNvSpPr>
            <p:nvPr userDrawn="1"/>
          </p:nvSpPr>
          <p:spPr bwMode="auto">
            <a:xfrm>
              <a:off x="264" y="129"/>
              <a:ext cx="366" cy="366"/>
            </a:xfrm>
            <a:custGeom>
              <a:avLst/>
              <a:gdLst>
                <a:gd name="T0" fmla="*/ 0 w 365"/>
                <a:gd name="T1" fmla="*/ 322 h 366"/>
                <a:gd name="T2" fmla="*/ 0 w 365"/>
                <a:gd name="T3" fmla="*/ 331 h 366"/>
                <a:gd name="T4" fmla="*/ 3 w 365"/>
                <a:gd name="T5" fmla="*/ 340 h 366"/>
                <a:gd name="T6" fmla="*/ 6 w 365"/>
                <a:gd name="T7" fmla="*/ 346 h 366"/>
                <a:gd name="T8" fmla="*/ 11 w 365"/>
                <a:gd name="T9" fmla="*/ 353 h 366"/>
                <a:gd name="T10" fmla="*/ 18 w 365"/>
                <a:gd name="T11" fmla="*/ 358 h 366"/>
                <a:gd name="T12" fmla="*/ 26 w 365"/>
                <a:gd name="T13" fmla="*/ 363 h 366"/>
                <a:gd name="T14" fmla="*/ 34 w 365"/>
                <a:gd name="T15" fmla="*/ 364 h 366"/>
                <a:gd name="T16" fmla="*/ 43 w 365"/>
                <a:gd name="T17" fmla="*/ 366 h 366"/>
                <a:gd name="T18" fmla="*/ 327 w 365"/>
                <a:gd name="T19" fmla="*/ 366 h 366"/>
                <a:gd name="T20" fmla="*/ 336 w 365"/>
                <a:gd name="T21" fmla="*/ 364 h 366"/>
                <a:gd name="T22" fmla="*/ 344 w 365"/>
                <a:gd name="T23" fmla="*/ 363 h 366"/>
                <a:gd name="T24" fmla="*/ 351 w 365"/>
                <a:gd name="T25" fmla="*/ 358 h 366"/>
                <a:gd name="T26" fmla="*/ 357 w 365"/>
                <a:gd name="T27" fmla="*/ 353 h 366"/>
                <a:gd name="T28" fmla="*/ 362 w 365"/>
                <a:gd name="T29" fmla="*/ 346 h 366"/>
                <a:gd name="T30" fmla="*/ 367 w 365"/>
                <a:gd name="T31" fmla="*/ 340 h 366"/>
                <a:gd name="T32" fmla="*/ 369 w 365"/>
                <a:gd name="T33" fmla="*/ 331 h 366"/>
                <a:gd name="T34" fmla="*/ 370 w 365"/>
                <a:gd name="T35" fmla="*/ 322 h 366"/>
                <a:gd name="T36" fmla="*/ 370 w 365"/>
                <a:gd name="T37" fmla="*/ 43 h 366"/>
                <a:gd name="T38" fmla="*/ 369 w 365"/>
                <a:gd name="T39" fmla="*/ 35 h 366"/>
                <a:gd name="T40" fmla="*/ 367 w 365"/>
                <a:gd name="T41" fmla="*/ 26 h 366"/>
                <a:gd name="T42" fmla="*/ 362 w 365"/>
                <a:gd name="T43" fmla="*/ 18 h 366"/>
                <a:gd name="T44" fmla="*/ 357 w 365"/>
                <a:gd name="T45" fmla="*/ 11 h 366"/>
                <a:gd name="T46" fmla="*/ 351 w 365"/>
                <a:gd name="T47" fmla="*/ 6 h 366"/>
                <a:gd name="T48" fmla="*/ 344 w 365"/>
                <a:gd name="T49" fmla="*/ 3 h 366"/>
                <a:gd name="T50" fmla="*/ 336 w 365"/>
                <a:gd name="T51" fmla="*/ 0 h 366"/>
                <a:gd name="T52" fmla="*/ 327 w 365"/>
                <a:gd name="T53" fmla="*/ 0 h 366"/>
                <a:gd name="T54" fmla="*/ 43 w 365"/>
                <a:gd name="T55" fmla="*/ 0 h 366"/>
                <a:gd name="T56" fmla="*/ 34 w 365"/>
                <a:gd name="T57" fmla="*/ 0 h 366"/>
                <a:gd name="T58" fmla="*/ 26 w 365"/>
                <a:gd name="T59" fmla="*/ 3 h 366"/>
                <a:gd name="T60" fmla="*/ 18 w 365"/>
                <a:gd name="T61" fmla="*/ 6 h 366"/>
                <a:gd name="T62" fmla="*/ 11 w 365"/>
                <a:gd name="T63" fmla="*/ 11 h 366"/>
                <a:gd name="T64" fmla="*/ 6 w 365"/>
                <a:gd name="T65" fmla="*/ 18 h 366"/>
                <a:gd name="T66" fmla="*/ 3 w 365"/>
                <a:gd name="T67" fmla="*/ 26 h 366"/>
                <a:gd name="T68" fmla="*/ 0 w 365"/>
                <a:gd name="T69" fmla="*/ 35 h 366"/>
                <a:gd name="T70" fmla="*/ 0 w 365"/>
                <a:gd name="T71" fmla="*/ 43 h 366"/>
                <a:gd name="T72" fmla="*/ 0 w 365"/>
                <a:gd name="T73" fmla="*/ 322 h 36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5" h="366">
                  <a:moveTo>
                    <a:pt x="0" y="322"/>
                  </a:moveTo>
                  <a:lnTo>
                    <a:pt x="0" y="331"/>
                  </a:lnTo>
                  <a:lnTo>
                    <a:pt x="3" y="340"/>
                  </a:lnTo>
                  <a:lnTo>
                    <a:pt x="6" y="346"/>
                  </a:lnTo>
                  <a:lnTo>
                    <a:pt x="11" y="353"/>
                  </a:lnTo>
                  <a:lnTo>
                    <a:pt x="18" y="358"/>
                  </a:lnTo>
                  <a:lnTo>
                    <a:pt x="26" y="363"/>
                  </a:lnTo>
                  <a:lnTo>
                    <a:pt x="34" y="364"/>
                  </a:lnTo>
                  <a:lnTo>
                    <a:pt x="43" y="366"/>
                  </a:lnTo>
                  <a:lnTo>
                    <a:pt x="322" y="366"/>
                  </a:lnTo>
                  <a:lnTo>
                    <a:pt x="331" y="364"/>
                  </a:lnTo>
                  <a:lnTo>
                    <a:pt x="339" y="363"/>
                  </a:lnTo>
                  <a:lnTo>
                    <a:pt x="346" y="358"/>
                  </a:lnTo>
                  <a:lnTo>
                    <a:pt x="352" y="353"/>
                  </a:lnTo>
                  <a:lnTo>
                    <a:pt x="357" y="346"/>
                  </a:lnTo>
                  <a:lnTo>
                    <a:pt x="362" y="340"/>
                  </a:lnTo>
                  <a:lnTo>
                    <a:pt x="364" y="331"/>
                  </a:lnTo>
                  <a:lnTo>
                    <a:pt x="365" y="322"/>
                  </a:lnTo>
                  <a:lnTo>
                    <a:pt x="365" y="43"/>
                  </a:lnTo>
                  <a:lnTo>
                    <a:pt x="364" y="35"/>
                  </a:lnTo>
                  <a:lnTo>
                    <a:pt x="362" y="26"/>
                  </a:lnTo>
                  <a:lnTo>
                    <a:pt x="357" y="18"/>
                  </a:lnTo>
                  <a:lnTo>
                    <a:pt x="352" y="11"/>
                  </a:lnTo>
                  <a:lnTo>
                    <a:pt x="346" y="6"/>
                  </a:lnTo>
                  <a:lnTo>
                    <a:pt x="339" y="3"/>
                  </a:lnTo>
                  <a:lnTo>
                    <a:pt x="331" y="0"/>
                  </a:lnTo>
                  <a:lnTo>
                    <a:pt x="322" y="0"/>
                  </a:lnTo>
                  <a:lnTo>
                    <a:pt x="43" y="0"/>
                  </a:lnTo>
                  <a:lnTo>
                    <a:pt x="34" y="0"/>
                  </a:lnTo>
                  <a:lnTo>
                    <a:pt x="26" y="3"/>
                  </a:lnTo>
                  <a:lnTo>
                    <a:pt x="18" y="6"/>
                  </a:lnTo>
                  <a:lnTo>
                    <a:pt x="11" y="11"/>
                  </a:lnTo>
                  <a:lnTo>
                    <a:pt x="6" y="18"/>
                  </a:lnTo>
                  <a:lnTo>
                    <a:pt x="3" y="26"/>
                  </a:lnTo>
                  <a:lnTo>
                    <a:pt x="0" y="35"/>
                  </a:lnTo>
                  <a:lnTo>
                    <a:pt x="0" y="43"/>
                  </a:lnTo>
                  <a:lnTo>
                    <a:pt x="0" y="322"/>
                  </a:lnTo>
                  <a:close/>
                </a:path>
              </a:pathLst>
            </a:custGeom>
            <a:solidFill>
              <a:srgbClr val="F68E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6" name="Freeform 86"/>
            <p:cNvSpPr>
              <a:spLocks/>
            </p:cNvSpPr>
            <p:nvPr userDrawn="1"/>
          </p:nvSpPr>
          <p:spPr bwMode="auto">
            <a:xfrm>
              <a:off x="281" y="146"/>
              <a:ext cx="330" cy="327"/>
            </a:xfrm>
            <a:custGeom>
              <a:avLst/>
              <a:gdLst>
                <a:gd name="T0" fmla="*/ 305 w 330"/>
                <a:gd name="T1" fmla="*/ 0 h 329"/>
                <a:gd name="T2" fmla="*/ 310 w 330"/>
                <a:gd name="T3" fmla="*/ 0 h 329"/>
                <a:gd name="T4" fmla="*/ 313 w 330"/>
                <a:gd name="T5" fmla="*/ 2 h 329"/>
                <a:gd name="T6" fmla="*/ 318 w 330"/>
                <a:gd name="T7" fmla="*/ 4 h 329"/>
                <a:gd name="T8" fmla="*/ 321 w 330"/>
                <a:gd name="T9" fmla="*/ 7 h 329"/>
                <a:gd name="T10" fmla="*/ 325 w 330"/>
                <a:gd name="T11" fmla="*/ 12 h 329"/>
                <a:gd name="T12" fmla="*/ 326 w 330"/>
                <a:gd name="T13" fmla="*/ 15 h 329"/>
                <a:gd name="T14" fmla="*/ 328 w 330"/>
                <a:gd name="T15" fmla="*/ 20 h 329"/>
                <a:gd name="T16" fmla="*/ 330 w 330"/>
                <a:gd name="T17" fmla="*/ 25 h 329"/>
                <a:gd name="T18" fmla="*/ 330 w 330"/>
                <a:gd name="T19" fmla="*/ 294 h 329"/>
                <a:gd name="T20" fmla="*/ 328 w 330"/>
                <a:gd name="T21" fmla="*/ 299 h 329"/>
                <a:gd name="T22" fmla="*/ 326 w 330"/>
                <a:gd name="T23" fmla="*/ 304 h 329"/>
                <a:gd name="T24" fmla="*/ 325 w 330"/>
                <a:gd name="T25" fmla="*/ 307 h 329"/>
                <a:gd name="T26" fmla="*/ 321 w 330"/>
                <a:gd name="T27" fmla="*/ 312 h 329"/>
                <a:gd name="T28" fmla="*/ 318 w 330"/>
                <a:gd name="T29" fmla="*/ 314 h 329"/>
                <a:gd name="T30" fmla="*/ 313 w 330"/>
                <a:gd name="T31" fmla="*/ 317 h 329"/>
                <a:gd name="T32" fmla="*/ 310 w 330"/>
                <a:gd name="T33" fmla="*/ 319 h 329"/>
                <a:gd name="T34" fmla="*/ 305 w 330"/>
                <a:gd name="T35" fmla="*/ 319 h 329"/>
                <a:gd name="T36" fmla="*/ 25 w 330"/>
                <a:gd name="T37" fmla="*/ 319 h 329"/>
                <a:gd name="T38" fmla="*/ 20 w 330"/>
                <a:gd name="T39" fmla="*/ 319 h 329"/>
                <a:gd name="T40" fmla="*/ 15 w 330"/>
                <a:gd name="T41" fmla="*/ 317 h 329"/>
                <a:gd name="T42" fmla="*/ 10 w 330"/>
                <a:gd name="T43" fmla="*/ 314 h 329"/>
                <a:gd name="T44" fmla="*/ 7 w 330"/>
                <a:gd name="T45" fmla="*/ 312 h 329"/>
                <a:gd name="T46" fmla="*/ 4 w 330"/>
                <a:gd name="T47" fmla="*/ 307 h 329"/>
                <a:gd name="T48" fmla="*/ 2 w 330"/>
                <a:gd name="T49" fmla="*/ 304 h 329"/>
                <a:gd name="T50" fmla="*/ 0 w 330"/>
                <a:gd name="T51" fmla="*/ 299 h 329"/>
                <a:gd name="T52" fmla="*/ 0 w 330"/>
                <a:gd name="T53" fmla="*/ 294 h 329"/>
                <a:gd name="T54" fmla="*/ 0 w 330"/>
                <a:gd name="T55" fmla="*/ 25 h 329"/>
                <a:gd name="T56" fmla="*/ 0 w 330"/>
                <a:gd name="T57" fmla="*/ 20 h 329"/>
                <a:gd name="T58" fmla="*/ 2 w 330"/>
                <a:gd name="T59" fmla="*/ 15 h 329"/>
                <a:gd name="T60" fmla="*/ 4 w 330"/>
                <a:gd name="T61" fmla="*/ 12 h 329"/>
                <a:gd name="T62" fmla="*/ 7 w 330"/>
                <a:gd name="T63" fmla="*/ 7 h 329"/>
                <a:gd name="T64" fmla="*/ 10 w 330"/>
                <a:gd name="T65" fmla="*/ 4 h 329"/>
                <a:gd name="T66" fmla="*/ 15 w 330"/>
                <a:gd name="T67" fmla="*/ 2 h 329"/>
                <a:gd name="T68" fmla="*/ 20 w 330"/>
                <a:gd name="T69" fmla="*/ 0 h 329"/>
                <a:gd name="T70" fmla="*/ 25 w 330"/>
                <a:gd name="T71" fmla="*/ 0 h 329"/>
                <a:gd name="T72" fmla="*/ 305 w 330"/>
                <a:gd name="T73" fmla="*/ 0 h 32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30" h="329">
                  <a:moveTo>
                    <a:pt x="305" y="0"/>
                  </a:moveTo>
                  <a:lnTo>
                    <a:pt x="310" y="0"/>
                  </a:lnTo>
                  <a:lnTo>
                    <a:pt x="313" y="2"/>
                  </a:lnTo>
                  <a:lnTo>
                    <a:pt x="318" y="4"/>
                  </a:lnTo>
                  <a:lnTo>
                    <a:pt x="321" y="7"/>
                  </a:lnTo>
                  <a:lnTo>
                    <a:pt x="325" y="12"/>
                  </a:lnTo>
                  <a:lnTo>
                    <a:pt x="326" y="15"/>
                  </a:lnTo>
                  <a:lnTo>
                    <a:pt x="328" y="20"/>
                  </a:lnTo>
                  <a:lnTo>
                    <a:pt x="330" y="25"/>
                  </a:lnTo>
                  <a:lnTo>
                    <a:pt x="330" y="304"/>
                  </a:lnTo>
                  <a:lnTo>
                    <a:pt x="328" y="309"/>
                  </a:lnTo>
                  <a:lnTo>
                    <a:pt x="326" y="314"/>
                  </a:lnTo>
                  <a:lnTo>
                    <a:pt x="325" y="317"/>
                  </a:lnTo>
                  <a:lnTo>
                    <a:pt x="321" y="322"/>
                  </a:lnTo>
                  <a:lnTo>
                    <a:pt x="318" y="324"/>
                  </a:lnTo>
                  <a:lnTo>
                    <a:pt x="313" y="327"/>
                  </a:lnTo>
                  <a:lnTo>
                    <a:pt x="310" y="329"/>
                  </a:lnTo>
                  <a:lnTo>
                    <a:pt x="305" y="329"/>
                  </a:lnTo>
                  <a:lnTo>
                    <a:pt x="25" y="329"/>
                  </a:lnTo>
                  <a:lnTo>
                    <a:pt x="20" y="329"/>
                  </a:lnTo>
                  <a:lnTo>
                    <a:pt x="15" y="327"/>
                  </a:lnTo>
                  <a:lnTo>
                    <a:pt x="10" y="324"/>
                  </a:lnTo>
                  <a:lnTo>
                    <a:pt x="7" y="322"/>
                  </a:lnTo>
                  <a:lnTo>
                    <a:pt x="4" y="317"/>
                  </a:lnTo>
                  <a:lnTo>
                    <a:pt x="2" y="314"/>
                  </a:lnTo>
                  <a:lnTo>
                    <a:pt x="0" y="309"/>
                  </a:lnTo>
                  <a:lnTo>
                    <a:pt x="0" y="304"/>
                  </a:lnTo>
                  <a:lnTo>
                    <a:pt x="0" y="25"/>
                  </a:lnTo>
                  <a:lnTo>
                    <a:pt x="0" y="20"/>
                  </a:lnTo>
                  <a:lnTo>
                    <a:pt x="2" y="15"/>
                  </a:lnTo>
                  <a:lnTo>
                    <a:pt x="4" y="12"/>
                  </a:lnTo>
                  <a:lnTo>
                    <a:pt x="7" y="7"/>
                  </a:lnTo>
                  <a:lnTo>
                    <a:pt x="10" y="4"/>
                  </a:lnTo>
                  <a:lnTo>
                    <a:pt x="15" y="2"/>
                  </a:lnTo>
                  <a:lnTo>
                    <a:pt x="20" y="0"/>
                  </a:lnTo>
                  <a:lnTo>
                    <a:pt x="25" y="0"/>
                  </a:lnTo>
                  <a:lnTo>
                    <a:pt x="30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7" name="Freeform 87"/>
            <p:cNvSpPr>
              <a:spLocks/>
            </p:cNvSpPr>
            <p:nvPr userDrawn="1"/>
          </p:nvSpPr>
          <p:spPr bwMode="auto">
            <a:xfrm>
              <a:off x="298" y="162"/>
              <a:ext cx="297" cy="293"/>
            </a:xfrm>
            <a:custGeom>
              <a:avLst/>
              <a:gdLst>
                <a:gd name="T0" fmla="*/ 278 w 296"/>
                <a:gd name="T1" fmla="*/ 0 h 295"/>
                <a:gd name="T2" fmla="*/ 283 w 296"/>
                <a:gd name="T3" fmla="*/ 0 h 295"/>
                <a:gd name="T4" fmla="*/ 286 w 296"/>
                <a:gd name="T5" fmla="*/ 2 h 295"/>
                <a:gd name="T6" fmla="*/ 291 w 296"/>
                <a:gd name="T7" fmla="*/ 3 h 295"/>
                <a:gd name="T8" fmla="*/ 294 w 296"/>
                <a:gd name="T9" fmla="*/ 6 h 295"/>
                <a:gd name="T10" fmla="*/ 296 w 296"/>
                <a:gd name="T11" fmla="*/ 10 h 295"/>
                <a:gd name="T12" fmla="*/ 299 w 296"/>
                <a:gd name="T13" fmla="*/ 13 h 295"/>
                <a:gd name="T14" fmla="*/ 299 w 296"/>
                <a:gd name="T15" fmla="*/ 18 h 295"/>
                <a:gd name="T16" fmla="*/ 301 w 296"/>
                <a:gd name="T17" fmla="*/ 21 h 295"/>
                <a:gd name="T18" fmla="*/ 301 w 296"/>
                <a:gd name="T19" fmla="*/ 262 h 295"/>
                <a:gd name="T20" fmla="*/ 299 w 296"/>
                <a:gd name="T21" fmla="*/ 267 h 295"/>
                <a:gd name="T22" fmla="*/ 299 w 296"/>
                <a:gd name="T23" fmla="*/ 272 h 295"/>
                <a:gd name="T24" fmla="*/ 296 w 296"/>
                <a:gd name="T25" fmla="*/ 275 h 295"/>
                <a:gd name="T26" fmla="*/ 294 w 296"/>
                <a:gd name="T27" fmla="*/ 279 h 295"/>
                <a:gd name="T28" fmla="*/ 291 w 296"/>
                <a:gd name="T29" fmla="*/ 282 h 295"/>
                <a:gd name="T30" fmla="*/ 286 w 296"/>
                <a:gd name="T31" fmla="*/ 284 h 295"/>
                <a:gd name="T32" fmla="*/ 283 w 296"/>
                <a:gd name="T33" fmla="*/ 285 h 295"/>
                <a:gd name="T34" fmla="*/ 278 w 296"/>
                <a:gd name="T35" fmla="*/ 285 h 295"/>
                <a:gd name="T36" fmla="*/ 21 w 296"/>
                <a:gd name="T37" fmla="*/ 285 h 295"/>
                <a:gd name="T38" fmla="*/ 16 w 296"/>
                <a:gd name="T39" fmla="*/ 285 h 295"/>
                <a:gd name="T40" fmla="*/ 13 w 296"/>
                <a:gd name="T41" fmla="*/ 284 h 295"/>
                <a:gd name="T42" fmla="*/ 10 w 296"/>
                <a:gd name="T43" fmla="*/ 282 h 295"/>
                <a:gd name="T44" fmla="*/ 6 w 296"/>
                <a:gd name="T45" fmla="*/ 279 h 295"/>
                <a:gd name="T46" fmla="*/ 3 w 296"/>
                <a:gd name="T47" fmla="*/ 275 h 295"/>
                <a:gd name="T48" fmla="*/ 1 w 296"/>
                <a:gd name="T49" fmla="*/ 272 h 295"/>
                <a:gd name="T50" fmla="*/ 0 w 296"/>
                <a:gd name="T51" fmla="*/ 267 h 295"/>
                <a:gd name="T52" fmla="*/ 0 w 296"/>
                <a:gd name="T53" fmla="*/ 262 h 295"/>
                <a:gd name="T54" fmla="*/ 0 w 296"/>
                <a:gd name="T55" fmla="*/ 21 h 295"/>
                <a:gd name="T56" fmla="*/ 0 w 296"/>
                <a:gd name="T57" fmla="*/ 18 h 295"/>
                <a:gd name="T58" fmla="*/ 1 w 296"/>
                <a:gd name="T59" fmla="*/ 13 h 295"/>
                <a:gd name="T60" fmla="*/ 3 w 296"/>
                <a:gd name="T61" fmla="*/ 10 h 295"/>
                <a:gd name="T62" fmla="*/ 6 w 296"/>
                <a:gd name="T63" fmla="*/ 6 h 295"/>
                <a:gd name="T64" fmla="*/ 10 w 296"/>
                <a:gd name="T65" fmla="*/ 3 h 295"/>
                <a:gd name="T66" fmla="*/ 13 w 296"/>
                <a:gd name="T67" fmla="*/ 2 h 295"/>
                <a:gd name="T68" fmla="*/ 16 w 296"/>
                <a:gd name="T69" fmla="*/ 0 h 295"/>
                <a:gd name="T70" fmla="*/ 21 w 296"/>
                <a:gd name="T71" fmla="*/ 0 h 295"/>
                <a:gd name="T72" fmla="*/ 278 w 296"/>
                <a:gd name="T73" fmla="*/ 0 h 29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96" h="295">
                  <a:moveTo>
                    <a:pt x="273" y="0"/>
                  </a:moveTo>
                  <a:lnTo>
                    <a:pt x="278" y="0"/>
                  </a:lnTo>
                  <a:lnTo>
                    <a:pt x="281" y="2"/>
                  </a:lnTo>
                  <a:lnTo>
                    <a:pt x="286" y="3"/>
                  </a:lnTo>
                  <a:lnTo>
                    <a:pt x="289" y="6"/>
                  </a:lnTo>
                  <a:lnTo>
                    <a:pt x="291" y="10"/>
                  </a:lnTo>
                  <a:lnTo>
                    <a:pt x="294" y="13"/>
                  </a:lnTo>
                  <a:lnTo>
                    <a:pt x="294" y="18"/>
                  </a:lnTo>
                  <a:lnTo>
                    <a:pt x="296" y="21"/>
                  </a:lnTo>
                  <a:lnTo>
                    <a:pt x="296" y="272"/>
                  </a:lnTo>
                  <a:lnTo>
                    <a:pt x="294" y="277"/>
                  </a:lnTo>
                  <a:lnTo>
                    <a:pt x="294" y="282"/>
                  </a:lnTo>
                  <a:lnTo>
                    <a:pt x="291" y="285"/>
                  </a:lnTo>
                  <a:lnTo>
                    <a:pt x="289" y="289"/>
                  </a:lnTo>
                  <a:lnTo>
                    <a:pt x="286" y="292"/>
                  </a:lnTo>
                  <a:lnTo>
                    <a:pt x="281" y="294"/>
                  </a:lnTo>
                  <a:lnTo>
                    <a:pt x="278" y="295"/>
                  </a:lnTo>
                  <a:lnTo>
                    <a:pt x="273" y="295"/>
                  </a:lnTo>
                  <a:lnTo>
                    <a:pt x="21" y="295"/>
                  </a:lnTo>
                  <a:lnTo>
                    <a:pt x="16" y="295"/>
                  </a:lnTo>
                  <a:lnTo>
                    <a:pt x="13" y="294"/>
                  </a:lnTo>
                  <a:lnTo>
                    <a:pt x="10" y="292"/>
                  </a:lnTo>
                  <a:lnTo>
                    <a:pt x="6" y="289"/>
                  </a:lnTo>
                  <a:lnTo>
                    <a:pt x="3" y="285"/>
                  </a:lnTo>
                  <a:lnTo>
                    <a:pt x="1" y="282"/>
                  </a:lnTo>
                  <a:lnTo>
                    <a:pt x="0" y="277"/>
                  </a:lnTo>
                  <a:lnTo>
                    <a:pt x="0" y="272"/>
                  </a:lnTo>
                  <a:lnTo>
                    <a:pt x="0" y="21"/>
                  </a:lnTo>
                  <a:lnTo>
                    <a:pt x="0" y="18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6" y="6"/>
                  </a:lnTo>
                  <a:lnTo>
                    <a:pt x="10" y="3"/>
                  </a:lnTo>
                  <a:lnTo>
                    <a:pt x="13" y="2"/>
                  </a:lnTo>
                  <a:lnTo>
                    <a:pt x="16" y="0"/>
                  </a:lnTo>
                  <a:lnTo>
                    <a:pt x="21" y="0"/>
                  </a:lnTo>
                  <a:lnTo>
                    <a:pt x="273" y="0"/>
                  </a:lnTo>
                  <a:close/>
                </a:path>
              </a:pathLst>
            </a:custGeom>
            <a:solidFill>
              <a:srgbClr val="0075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8" name="Freeform 88"/>
            <p:cNvSpPr>
              <a:spLocks noEditPoints="1"/>
            </p:cNvSpPr>
            <p:nvPr userDrawn="1"/>
          </p:nvSpPr>
          <p:spPr bwMode="auto">
            <a:xfrm>
              <a:off x="688" y="146"/>
              <a:ext cx="177" cy="211"/>
            </a:xfrm>
            <a:custGeom>
              <a:avLst/>
              <a:gdLst>
                <a:gd name="T0" fmla="*/ 71 w 178"/>
                <a:gd name="T1" fmla="*/ 207 h 212"/>
                <a:gd name="T2" fmla="*/ 0 w 178"/>
                <a:gd name="T3" fmla="*/ 207 h 212"/>
                <a:gd name="T4" fmla="*/ 0 w 178"/>
                <a:gd name="T5" fmla="*/ 0 h 212"/>
                <a:gd name="T6" fmla="*/ 71 w 178"/>
                <a:gd name="T7" fmla="*/ 0 h 212"/>
                <a:gd name="T8" fmla="*/ 89 w 178"/>
                <a:gd name="T9" fmla="*/ 2 h 212"/>
                <a:gd name="T10" fmla="*/ 107 w 178"/>
                <a:gd name="T11" fmla="*/ 5 h 212"/>
                <a:gd name="T12" fmla="*/ 120 w 178"/>
                <a:gd name="T13" fmla="*/ 10 h 212"/>
                <a:gd name="T14" fmla="*/ 135 w 178"/>
                <a:gd name="T15" fmla="*/ 19 h 212"/>
                <a:gd name="T16" fmla="*/ 143 w 178"/>
                <a:gd name="T17" fmla="*/ 27 h 212"/>
                <a:gd name="T18" fmla="*/ 151 w 178"/>
                <a:gd name="T19" fmla="*/ 35 h 212"/>
                <a:gd name="T20" fmla="*/ 158 w 178"/>
                <a:gd name="T21" fmla="*/ 45 h 212"/>
                <a:gd name="T22" fmla="*/ 163 w 178"/>
                <a:gd name="T23" fmla="*/ 56 h 212"/>
                <a:gd name="T24" fmla="*/ 168 w 178"/>
                <a:gd name="T25" fmla="*/ 68 h 212"/>
                <a:gd name="T26" fmla="*/ 169 w 178"/>
                <a:gd name="T27" fmla="*/ 80 h 212"/>
                <a:gd name="T28" fmla="*/ 173 w 178"/>
                <a:gd name="T29" fmla="*/ 93 h 212"/>
                <a:gd name="T30" fmla="*/ 173 w 178"/>
                <a:gd name="T31" fmla="*/ 106 h 212"/>
                <a:gd name="T32" fmla="*/ 173 w 178"/>
                <a:gd name="T33" fmla="*/ 116 h 212"/>
                <a:gd name="T34" fmla="*/ 169 w 178"/>
                <a:gd name="T35" fmla="*/ 129 h 212"/>
                <a:gd name="T36" fmla="*/ 166 w 178"/>
                <a:gd name="T37" fmla="*/ 142 h 212"/>
                <a:gd name="T38" fmla="*/ 161 w 178"/>
                <a:gd name="T39" fmla="*/ 154 h 212"/>
                <a:gd name="T40" fmla="*/ 156 w 178"/>
                <a:gd name="T41" fmla="*/ 164 h 212"/>
                <a:gd name="T42" fmla="*/ 148 w 178"/>
                <a:gd name="T43" fmla="*/ 174 h 212"/>
                <a:gd name="T44" fmla="*/ 140 w 178"/>
                <a:gd name="T45" fmla="*/ 183 h 212"/>
                <a:gd name="T46" fmla="*/ 130 w 178"/>
                <a:gd name="T47" fmla="*/ 192 h 212"/>
                <a:gd name="T48" fmla="*/ 118 w 178"/>
                <a:gd name="T49" fmla="*/ 198 h 212"/>
                <a:gd name="T50" fmla="*/ 105 w 178"/>
                <a:gd name="T51" fmla="*/ 203 h 212"/>
                <a:gd name="T52" fmla="*/ 89 w 178"/>
                <a:gd name="T53" fmla="*/ 207 h 212"/>
                <a:gd name="T54" fmla="*/ 71 w 178"/>
                <a:gd name="T55" fmla="*/ 207 h 212"/>
                <a:gd name="T56" fmla="*/ 69 w 178"/>
                <a:gd name="T57" fmla="*/ 170 h 212"/>
                <a:gd name="T58" fmla="*/ 87 w 178"/>
                <a:gd name="T59" fmla="*/ 170 h 212"/>
                <a:gd name="T60" fmla="*/ 95 w 178"/>
                <a:gd name="T61" fmla="*/ 167 h 212"/>
                <a:gd name="T62" fmla="*/ 105 w 178"/>
                <a:gd name="T63" fmla="*/ 162 h 212"/>
                <a:gd name="T64" fmla="*/ 113 w 178"/>
                <a:gd name="T65" fmla="*/ 154 h 212"/>
                <a:gd name="T66" fmla="*/ 120 w 178"/>
                <a:gd name="T67" fmla="*/ 144 h 212"/>
                <a:gd name="T68" fmla="*/ 127 w 178"/>
                <a:gd name="T69" fmla="*/ 132 h 212"/>
                <a:gd name="T70" fmla="*/ 130 w 178"/>
                <a:gd name="T71" fmla="*/ 117 h 212"/>
                <a:gd name="T72" fmla="*/ 130 w 178"/>
                <a:gd name="T73" fmla="*/ 106 h 212"/>
                <a:gd name="T74" fmla="*/ 130 w 178"/>
                <a:gd name="T75" fmla="*/ 93 h 212"/>
                <a:gd name="T76" fmla="*/ 127 w 178"/>
                <a:gd name="T77" fmla="*/ 78 h 212"/>
                <a:gd name="T78" fmla="*/ 120 w 178"/>
                <a:gd name="T79" fmla="*/ 65 h 212"/>
                <a:gd name="T80" fmla="*/ 113 w 178"/>
                <a:gd name="T81" fmla="*/ 55 h 212"/>
                <a:gd name="T82" fmla="*/ 104 w 178"/>
                <a:gd name="T83" fmla="*/ 47 h 212"/>
                <a:gd name="T84" fmla="*/ 92 w 178"/>
                <a:gd name="T85" fmla="*/ 42 h 212"/>
                <a:gd name="T86" fmla="*/ 84 w 178"/>
                <a:gd name="T87" fmla="*/ 38 h 212"/>
                <a:gd name="T88" fmla="*/ 69 w 178"/>
                <a:gd name="T89" fmla="*/ 37 h 212"/>
                <a:gd name="T90" fmla="*/ 41 w 178"/>
                <a:gd name="T91" fmla="*/ 37 h 212"/>
                <a:gd name="T92" fmla="*/ 41 w 178"/>
                <a:gd name="T93" fmla="*/ 170 h 212"/>
                <a:gd name="T94" fmla="*/ 69 w 178"/>
                <a:gd name="T95" fmla="*/ 170 h 21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78" h="212">
                  <a:moveTo>
                    <a:pt x="71" y="212"/>
                  </a:moveTo>
                  <a:lnTo>
                    <a:pt x="0" y="212"/>
                  </a:lnTo>
                  <a:lnTo>
                    <a:pt x="0" y="0"/>
                  </a:lnTo>
                  <a:lnTo>
                    <a:pt x="71" y="0"/>
                  </a:lnTo>
                  <a:lnTo>
                    <a:pt x="94" y="2"/>
                  </a:lnTo>
                  <a:lnTo>
                    <a:pt x="112" y="5"/>
                  </a:lnTo>
                  <a:lnTo>
                    <a:pt x="125" y="10"/>
                  </a:lnTo>
                  <a:lnTo>
                    <a:pt x="140" y="19"/>
                  </a:lnTo>
                  <a:lnTo>
                    <a:pt x="148" y="27"/>
                  </a:lnTo>
                  <a:lnTo>
                    <a:pt x="156" y="35"/>
                  </a:lnTo>
                  <a:lnTo>
                    <a:pt x="163" y="45"/>
                  </a:lnTo>
                  <a:lnTo>
                    <a:pt x="168" y="56"/>
                  </a:lnTo>
                  <a:lnTo>
                    <a:pt x="173" y="68"/>
                  </a:lnTo>
                  <a:lnTo>
                    <a:pt x="174" y="80"/>
                  </a:lnTo>
                  <a:lnTo>
                    <a:pt x="178" y="93"/>
                  </a:lnTo>
                  <a:lnTo>
                    <a:pt x="178" y="108"/>
                  </a:lnTo>
                  <a:lnTo>
                    <a:pt x="178" y="121"/>
                  </a:lnTo>
                  <a:lnTo>
                    <a:pt x="174" y="134"/>
                  </a:lnTo>
                  <a:lnTo>
                    <a:pt x="171" y="147"/>
                  </a:lnTo>
                  <a:lnTo>
                    <a:pt x="166" y="159"/>
                  </a:lnTo>
                  <a:lnTo>
                    <a:pt x="161" y="169"/>
                  </a:lnTo>
                  <a:lnTo>
                    <a:pt x="153" y="179"/>
                  </a:lnTo>
                  <a:lnTo>
                    <a:pt x="145" y="188"/>
                  </a:lnTo>
                  <a:lnTo>
                    <a:pt x="135" y="197"/>
                  </a:lnTo>
                  <a:lnTo>
                    <a:pt x="123" y="203"/>
                  </a:lnTo>
                  <a:lnTo>
                    <a:pt x="110" y="208"/>
                  </a:lnTo>
                  <a:lnTo>
                    <a:pt x="94" y="212"/>
                  </a:lnTo>
                  <a:lnTo>
                    <a:pt x="71" y="212"/>
                  </a:lnTo>
                  <a:close/>
                  <a:moveTo>
                    <a:pt x="69" y="175"/>
                  </a:moveTo>
                  <a:lnTo>
                    <a:pt x="87" y="175"/>
                  </a:lnTo>
                  <a:lnTo>
                    <a:pt x="100" y="172"/>
                  </a:lnTo>
                  <a:lnTo>
                    <a:pt x="110" y="167"/>
                  </a:lnTo>
                  <a:lnTo>
                    <a:pt x="118" y="159"/>
                  </a:lnTo>
                  <a:lnTo>
                    <a:pt x="125" y="149"/>
                  </a:lnTo>
                  <a:lnTo>
                    <a:pt x="132" y="137"/>
                  </a:lnTo>
                  <a:lnTo>
                    <a:pt x="135" y="122"/>
                  </a:lnTo>
                  <a:lnTo>
                    <a:pt x="135" y="108"/>
                  </a:lnTo>
                  <a:lnTo>
                    <a:pt x="135" y="93"/>
                  </a:lnTo>
                  <a:lnTo>
                    <a:pt x="132" y="78"/>
                  </a:lnTo>
                  <a:lnTo>
                    <a:pt x="125" y="65"/>
                  </a:lnTo>
                  <a:lnTo>
                    <a:pt x="118" y="55"/>
                  </a:lnTo>
                  <a:lnTo>
                    <a:pt x="109" y="47"/>
                  </a:lnTo>
                  <a:lnTo>
                    <a:pt x="97" y="42"/>
                  </a:lnTo>
                  <a:lnTo>
                    <a:pt x="84" y="38"/>
                  </a:lnTo>
                  <a:lnTo>
                    <a:pt x="69" y="37"/>
                  </a:lnTo>
                  <a:lnTo>
                    <a:pt x="41" y="37"/>
                  </a:lnTo>
                  <a:lnTo>
                    <a:pt x="41" y="175"/>
                  </a:lnTo>
                  <a:lnTo>
                    <a:pt x="69" y="175"/>
                  </a:lnTo>
                  <a:close/>
                </a:path>
              </a:pathLst>
            </a:custGeom>
            <a:solidFill>
              <a:srgbClr val="F68E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9" name="Freeform 89"/>
            <p:cNvSpPr>
              <a:spLocks noEditPoints="1"/>
            </p:cNvSpPr>
            <p:nvPr userDrawn="1"/>
          </p:nvSpPr>
          <p:spPr bwMode="auto">
            <a:xfrm>
              <a:off x="882" y="127"/>
              <a:ext cx="63" cy="232"/>
            </a:xfrm>
            <a:custGeom>
              <a:avLst/>
              <a:gdLst>
                <a:gd name="T0" fmla="*/ 0 w 63"/>
                <a:gd name="T1" fmla="*/ 50 h 230"/>
                <a:gd name="T2" fmla="*/ 30 w 63"/>
                <a:gd name="T3" fmla="*/ 0 h 230"/>
                <a:gd name="T4" fmla="*/ 63 w 63"/>
                <a:gd name="T5" fmla="*/ 0 h 230"/>
                <a:gd name="T6" fmla="*/ 20 w 63"/>
                <a:gd name="T7" fmla="*/ 50 h 230"/>
                <a:gd name="T8" fmla="*/ 0 w 63"/>
                <a:gd name="T9" fmla="*/ 50 h 230"/>
                <a:gd name="T10" fmla="*/ 3 w 63"/>
                <a:gd name="T11" fmla="*/ 76 h 230"/>
                <a:gd name="T12" fmla="*/ 40 w 63"/>
                <a:gd name="T13" fmla="*/ 76 h 230"/>
                <a:gd name="T14" fmla="*/ 40 w 63"/>
                <a:gd name="T15" fmla="*/ 240 h 230"/>
                <a:gd name="T16" fmla="*/ 3 w 63"/>
                <a:gd name="T17" fmla="*/ 240 h 230"/>
                <a:gd name="T18" fmla="*/ 3 w 63"/>
                <a:gd name="T19" fmla="*/ 76 h 2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3" h="230">
                  <a:moveTo>
                    <a:pt x="0" y="50"/>
                  </a:moveTo>
                  <a:lnTo>
                    <a:pt x="30" y="0"/>
                  </a:lnTo>
                  <a:lnTo>
                    <a:pt x="63" y="0"/>
                  </a:lnTo>
                  <a:lnTo>
                    <a:pt x="20" y="50"/>
                  </a:lnTo>
                  <a:lnTo>
                    <a:pt x="0" y="50"/>
                  </a:lnTo>
                  <a:close/>
                  <a:moveTo>
                    <a:pt x="3" y="71"/>
                  </a:moveTo>
                  <a:lnTo>
                    <a:pt x="40" y="71"/>
                  </a:lnTo>
                  <a:lnTo>
                    <a:pt x="40" y="230"/>
                  </a:lnTo>
                  <a:lnTo>
                    <a:pt x="3" y="230"/>
                  </a:lnTo>
                  <a:lnTo>
                    <a:pt x="3" y="71"/>
                  </a:lnTo>
                  <a:close/>
                </a:path>
              </a:pathLst>
            </a:custGeom>
            <a:solidFill>
              <a:srgbClr val="F68E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10" name="Freeform 90"/>
            <p:cNvSpPr>
              <a:spLocks noEditPoints="1"/>
            </p:cNvSpPr>
            <p:nvPr userDrawn="1"/>
          </p:nvSpPr>
          <p:spPr bwMode="auto">
            <a:xfrm>
              <a:off x="1167" y="146"/>
              <a:ext cx="177" cy="211"/>
            </a:xfrm>
            <a:custGeom>
              <a:avLst/>
              <a:gdLst>
                <a:gd name="T0" fmla="*/ 72 w 177"/>
                <a:gd name="T1" fmla="*/ 207 h 212"/>
                <a:gd name="T2" fmla="*/ 0 w 177"/>
                <a:gd name="T3" fmla="*/ 207 h 212"/>
                <a:gd name="T4" fmla="*/ 0 w 177"/>
                <a:gd name="T5" fmla="*/ 0 h 212"/>
                <a:gd name="T6" fmla="*/ 70 w 177"/>
                <a:gd name="T7" fmla="*/ 0 h 212"/>
                <a:gd name="T8" fmla="*/ 93 w 177"/>
                <a:gd name="T9" fmla="*/ 2 h 212"/>
                <a:gd name="T10" fmla="*/ 112 w 177"/>
                <a:gd name="T11" fmla="*/ 5 h 212"/>
                <a:gd name="T12" fmla="*/ 126 w 177"/>
                <a:gd name="T13" fmla="*/ 10 h 212"/>
                <a:gd name="T14" fmla="*/ 140 w 177"/>
                <a:gd name="T15" fmla="*/ 19 h 212"/>
                <a:gd name="T16" fmla="*/ 149 w 177"/>
                <a:gd name="T17" fmla="*/ 27 h 212"/>
                <a:gd name="T18" fmla="*/ 156 w 177"/>
                <a:gd name="T19" fmla="*/ 35 h 212"/>
                <a:gd name="T20" fmla="*/ 163 w 177"/>
                <a:gd name="T21" fmla="*/ 45 h 212"/>
                <a:gd name="T22" fmla="*/ 168 w 177"/>
                <a:gd name="T23" fmla="*/ 56 h 212"/>
                <a:gd name="T24" fmla="*/ 172 w 177"/>
                <a:gd name="T25" fmla="*/ 68 h 212"/>
                <a:gd name="T26" fmla="*/ 176 w 177"/>
                <a:gd name="T27" fmla="*/ 80 h 212"/>
                <a:gd name="T28" fmla="*/ 177 w 177"/>
                <a:gd name="T29" fmla="*/ 93 h 212"/>
                <a:gd name="T30" fmla="*/ 177 w 177"/>
                <a:gd name="T31" fmla="*/ 106 h 212"/>
                <a:gd name="T32" fmla="*/ 177 w 177"/>
                <a:gd name="T33" fmla="*/ 116 h 212"/>
                <a:gd name="T34" fmla="*/ 176 w 177"/>
                <a:gd name="T35" fmla="*/ 129 h 212"/>
                <a:gd name="T36" fmla="*/ 172 w 177"/>
                <a:gd name="T37" fmla="*/ 142 h 212"/>
                <a:gd name="T38" fmla="*/ 168 w 177"/>
                <a:gd name="T39" fmla="*/ 154 h 212"/>
                <a:gd name="T40" fmla="*/ 161 w 177"/>
                <a:gd name="T41" fmla="*/ 164 h 212"/>
                <a:gd name="T42" fmla="*/ 154 w 177"/>
                <a:gd name="T43" fmla="*/ 174 h 212"/>
                <a:gd name="T44" fmla="*/ 146 w 177"/>
                <a:gd name="T45" fmla="*/ 183 h 212"/>
                <a:gd name="T46" fmla="*/ 136 w 177"/>
                <a:gd name="T47" fmla="*/ 192 h 212"/>
                <a:gd name="T48" fmla="*/ 123 w 177"/>
                <a:gd name="T49" fmla="*/ 198 h 212"/>
                <a:gd name="T50" fmla="*/ 110 w 177"/>
                <a:gd name="T51" fmla="*/ 203 h 212"/>
                <a:gd name="T52" fmla="*/ 93 w 177"/>
                <a:gd name="T53" fmla="*/ 207 h 212"/>
                <a:gd name="T54" fmla="*/ 72 w 177"/>
                <a:gd name="T55" fmla="*/ 207 h 212"/>
                <a:gd name="T56" fmla="*/ 69 w 177"/>
                <a:gd name="T57" fmla="*/ 170 h 212"/>
                <a:gd name="T58" fmla="*/ 87 w 177"/>
                <a:gd name="T59" fmla="*/ 170 h 212"/>
                <a:gd name="T60" fmla="*/ 100 w 177"/>
                <a:gd name="T61" fmla="*/ 167 h 212"/>
                <a:gd name="T62" fmla="*/ 110 w 177"/>
                <a:gd name="T63" fmla="*/ 162 h 212"/>
                <a:gd name="T64" fmla="*/ 120 w 177"/>
                <a:gd name="T65" fmla="*/ 154 h 212"/>
                <a:gd name="T66" fmla="*/ 126 w 177"/>
                <a:gd name="T67" fmla="*/ 144 h 212"/>
                <a:gd name="T68" fmla="*/ 131 w 177"/>
                <a:gd name="T69" fmla="*/ 132 h 212"/>
                <a:gd name="T70" fmla="*/ 135 w 177"/>
                <a:gd name="T71" fmla="*/ 117 h 212"/>
                <a:gd name="T72" fmla="*/ 136 w 177"/>
                <a:gd name="T73" fmla="*/ 106 h 212"/>
                <a:gd name="T74" fmla="*/ 135 w 177"/>
                <a:gd name="T75" fmla="*/ 93 h 212"/>
                <a:gd name="T76" fmla="*/ 131 w 177"/>
                <a:gd name="T77" fmla="*/ 78 h 212"/>
                <a:gd name="T78" fmla="*/ 126 w 177"/>
                <a:gd name="T79" fmla="*/ 65 h 212"/>
                <a:gd name="T80" fmla="*/ 118 w 177"/>
                <a:gd name="T81" fmla="*/ 55 h 212"/>
                <a:gd name="T82" fmla="*/ 108 w 177"/>
                <a:gd name="T83" fmla="*/ 47 h 212"/>
                <a:gd name="T84" fmla="*/ 97 w 177"/>
                <a:gd name="T85" fmla="*/ 42 h 212"/>
                <a:gd name="T86" fmla="*/ 84 w 177"/>
                <a:gd name="T87" fmla="*/ 38 h 212"/>
                <a:gd name="T88" fmla="*/ 69 w 177"/>
                <a:gd name="T89" fmla="*/ 37 h 212"/>
                <a:gd name="T90" fmla="*/ 42 w 177"/>
                <a:gd name="T91" fmla="*/ 37 h 212"/>
                <a:gd name="T92" fmla="*/ 42 w 177"/>
                <a:gd name="T93" fmla="*/ 170 h 212"/>
                <a:gd name="T94" fmla="*/ 69 w 177"/>
                <a:gd name="T95" fmla="*/ 170 h 21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77" h="212">
                  <a:moveTo>
                    <a:pt x="72" y="212"/>
                  </a:moveTo>
                  <a:lnTo>
                    <a:pt x="0" y="212"/>
                  </a:lnTo>
                  <a:lnTo>
                    <a:pt x="0" y="0"/>
                  </a:lnTo>
                  <a:lnTo>
                    <a:pt x="70" y="0"/>
                  </a:lnTo>
                  <a:lnTo>
                    <a:pt x="93" y="2"/>
                  </a:lnTo>
                  <a:lnTo>
                    <a:pt x="112" y="5"/>
                  </a:lnTo>
                  <a:lnTo>
                    <a:pt x="126" y="10"/>
                  </a:lnTo>
                  <a:lnTo>
                    <a:pt x="140" y="19"/>
                  </a:lnTo>
                  <a:lnTo>
                    <a:pt x="149" y="27"/>
                  </a:lnTo>
                  <a:lnTo>
                    <a:pt x="156" y="35"/>
                  </a:lnTo>
                  <a:lnTo>
                    <a:pt x="163" y="45"/>
                  </a:lnTo>
                  <a:lnTo>
                    <a:pt x="168" y="56"/>
                  </a:lnTo>
                  <a:lnTo>
                    <a:pt x="172" y="68"/>
                  </a:lnTo>
                  <a:lnTo>
                    <a:pt x="176" y="80"/>
                  </a:lnTo>
                  <a:lnTo>
                    <a:pt x="177" y="93"/>
                  </a:lnTo>
                  <a:lnTo>
                    <a:pt x="177" y="108"/>
                  </a:lnTo>
                  <a:lnTo>
                    <a:pt x="177" y="121"/>
                  </a:lnTo>
                  <a:lnTo>
                    <a:pt x="176" y="134"/>
                  </a:lnTo>
                  <a:lnTo>
                    <a:pt x="172" y="147"/>
                  </a:lnTo>
                  <a:lnTo>
                    <a:pt x="168" y="159"/>
                  </a:lnTo>
                  <a:lnTo>
                    <a:pt x="161" y="169"/>
                  </a:lnTo>
                  <a:lnTo>
                    <a:pt x="154" y="179"/>
                  </a:lnTo>
                  <a:lnTo>
                    <a:pt x="146" y="188"/>
                  </a:lnTo>
                  <a:lnTo>
                    <a:pt x="136" y="197"/>
                  </a:lnTo>
                  <a:lnTo>
                    <a:pt x="123" y="203"/>
                  </a:lnTo>
                  <a:lnTo>
                    <a:pt x="110" y="208"/>
                  </a:lnTo>
                  <a:lnTo>
                    <a:pt x="93" y="212"/>
                  </a:lnTo>
                  <a:lnTo>
                    <a:pt x="72" y="212"/>
                  </a:lnTo>
                  <a:close/>
                  <a:moveTo>
                    <a:pt x="69" y="175"/>
                  </a:moveTo>
                  <a:lnTo>
                    <a:pt x="87" y="175"/>
                  </a:lnTo>
                  <a:lnTo>
                    <a:pt x="100" y="172"/>
                  </a:lnTo>
                  <a:lnTo>
                    <a:pt x="110" y="167"/>
                  </a:lnTo>
                  <a:lnTo>
                    <a:pt x="120" y="159"/>
                  </a:lnTo>
                  <a:lnTo>
                    <a:pt x="126" y="149"/>
                  </a:lnTo>
                  <a:lnTo>
                    <a:pt x="131" y="137"/>
                  </a:lnTo>
                  <a:lnTo>
                    <a:pt x="135" y="122"/>
                  </a:lnTo>
                  <a:lnTo>
                    <a:pt x="136" y="108"/>
                  </a:lnTo>
                  <a:lnTo>
                    <a:pt x="135" y="93"/>
                  </a:lnTo>
                  <a:lnTo>
                    <a:pt x="131" y="78"/>
                  </a:lnTo>
                  <a:lnTo>
                    <a:pt x="126" y="65"/>
                  </a:lnTo>
                  <a:lnTo>
                    <a:pt x="118" y="55"/>
                  </a:lnTo>
                  <a:lnTo>
                    <a:pt x="108" y="47"/>
                  </a:lnTo>
                  <a:lnTo>
                    <a:pt x="97" y="42"/>
                  </a:lnTo>
                  <a:lnTo>
                    <a:pt x="84" y="38"/>
                  </a:lnTo>
                  <a:lnTo>
                    <a:pt x="69" y="37"/>
                  </a:lnTo>
                  <a:lnTo>
                    <a:pt x="42" y="37"/>
                  </a:lnTo>
                  <a:lnTo>
                    <a:pt x="42" y="175"/>
                  </a:lnTo>
                  <a:lnTo>
                    <a:pt x="69" y="175"/>
                  </a:lnTo>
                  <a:close/>
                </a:path>
              </a:pathLst>
            </a:custGeom>
            <a:solidFill>
              <a:srgbClr val="F68E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11" name="Freeform 91"/>
            <p:cNvSpPr>
              <a:spLocks noEditPoints="1"/>
            </p:cNvSpPr>
            <p:nvPr userDrawn="1"/>
          </p:nvSpPr>
          <p:spPr bwMode="auto">
            <a:xfrm>
              <a:off x="1365" y="127"/>
              <a:ext cx="60" cy="232"/>
            </a:xfrm>
            <a:custGeom>
              <a:avLst/>
              <a:gdLst>
                <a:gd name="T0" fmla="*/ 0 w 60"/>
                <a:gd name="T1" fmla="*/ 50 h 230"/>
                <a:gd name="T2" fmla="*/ 29 w 60"/>
                <a:gd name="T3" fmla="*/ 0 h 230"/>
                <a:gd name="T4" fmla="*/ 60 w 60"/>
                <a:gd name="T5" fmla="*/ 0 h 230"/>
                <a:gd name="T6" fmla="*/ 18 w 60"/>
                <a:gd name="T7" fmla="*/ 50 h 230"/>
                <a:gd name="T8" fmla="*/ 0 w 60"/>
                <a:gd name="T9" fmla="*/ 50 h 230"/>
                <a:gd name="T10" fmla="*/ 3 w 60"/>
                <a:gd name="T11" fmla="*/ 76 h 230"/>
                <a:gd name="T12" fmla="*/ 39 w 60"/>
                <a:gd name="T13" fmla="*/ 76 h 230"/>
                <a:gd name="T14" fmla="*/ 39 w 60"/>
                <a:gd name="T15" fmla="*/ 240 h 230"/>
                <a:gd name="T16" fmla="*/ 3 w 60"/>
                <a:gd name="T17" fmla="*/ 240 h 230"/>
                <a:gd name="T18" fmla="*/ 3 w 60"/>
                <a:gd name="T19" fmla="*/ 76 h 2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0" h="230">
                  <a:moveTo>
                    <a:pt x="0" y="50"/>
                  </a:moveTo>
                  <a:lnTo>
                    <a:pt x="29" y="0"/>
                  </a:lnTo>
                  <a:lnTo>
                    <a:pt x="60" y="0"/>
                  </a:lnTo>
                  <a:lnTo>
                    <a:pt x="18" y="50"/>
                  </a:lnTo>
                  <a:lnTo>
                    <a:pt x="0" y="50"/>
                  </a:lnTo>
                  <a:close/>
                  <a:moveTo>
                    <a:pt x="3" y="71"/>
                  </a:moveTo>
                  <a:lnTo>
                    <a:pt x="39" y="71"/>
                  </a:lnTo>
                  <a:lnTo>
                    <a:pt x="39" y="230"/>
                  </a:lnTo>
                  <a:lnTo>
                    <a:pt x="3" y="230"/>
                  </a:lnTo>
                  <a:lnTo>
                    <a:pt x="3" y="71"/>
                  </a:lnTo>
                  <a:close/>
                </a:path>
              </a:pathLst>
            </a:custGeom>
            <a:solidFill>
              <a:srgbClr val="F68E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12" name="Freeform 92"/>
            <p:cNvSpPr>
              <a:spLocks noEditPoints="1"/>
            </p:cNvSpPr>
            <p:nvPr userDrawn="1"/>
          </p:nvSpPr>
          <p:spPr bwMode="auto">
            <a:xfrm>
              <a:off x="1421" y="194"/>
              <a:ext cx="168" cy="166"/>
            </a:xfrm>
            <a:custGeom>
              <a:avLst/>
              <a:gdLst>
                <a:gd name="T0" fmla="*/ 133 w 168"/>
                <a:gd name="T1" fmla="*/ 137 h 167"/>
                <a:gd name="T2" fmla="*/ 124 w 168"/>
                <a:gd name="T3" fmla="*/ 149 h 167"/>
                <a:gd name="T4" fmla="*/ 112 w 168"/>
                <a:gd name="T5" fmla="*/ 157 h 167"/>
                <a:gd name="T6" fmla="*/ 99 w 168"/>
                <a:gd name="T7" fmla="*/ 160 h 167"/>
                <a:gd name="T8" fmla="*/ 82 w 168"/>
                <a:gd name="T9" fmla="*/ 162 h 167"/>
                <a:gd name="T10" fmla="*/ 51 w 168"/>
                <a:gd name="T11" fmla="*/ 157 h 167"/>
                <a:gd name="T12" fmla="*/ 36 w 168"/>
                <a:gd name="T13" fmla="*/ 149 h 167"/>
                <a:gd name="T14" fmla="*/ 23 w 168"/>
                <a:gd name="T15" fmla="*/ 139 h 167"/>
                <a:gd name="T16" fmla="*/ 7 w 168"/>
                <a:gd name="T17" fmla="*/ 111 h 167"/>
                <a:gd name="T18" fmla="*/ 0 w 168"/>
                <a:gd name="T19" fmla="*/ 83 h 167"/>
                <a:gd name="T20" fmla="*/ 7 w 168"/>
                <a:gd name="T21" fmla="*/ 51 h 167"/>
                <a:gd name="T22" fmla="*/ 23 w 168"/>
                <a:gd name="T23" fmla="*/ 25 h 167"/>
                <a:gd name="T24" fmla="*/ 50 w 168"/>
                <a:gd name="T25" fmla="*/ 7 h 167"/>
                <a:gd name="T26" fmla="*/ 82 w 168"/>
                <a:gd name="T27" fmla="*/ 0 h 167"/>
                <a:gd name="T28" fmla="*/ 97 w 168"/>
                <a:gd name="T29" fmla="*/ 2 h 167"/>
                <a:gd name="T30" fmla="*/ 110 w 168"/>
                <a:gd name="T31" fmla="*/ 7 h 167"/>
                <a:gd name="T32" fmla="*/ 133 w 168"/>
                <a:gd name="T33" fmla="*/ 25 h 167"/>
                <a:gd name="T34" fmla="*/ 168 w 168"/>
                <a:gd name="T35" fmla="*/ 5 h 167"/>
                <a:gd name="T36" fmla="*/ 132 w 168"/>
                <a:gd name="T37" fmla="*/ 159 h 167"/>
                <a:gd name="T38" fmla="*/ 40 w 168"/>
                <a:gd name="T39" fmla="*/ 88 h 167"/>
                <a:gd name="T40" fmla="*/ 46 w 168"/>
                <a:gd name="T41" fmla="*/ 104 h 167"/>
                <a:gd name="T42" fmla="*/ 59 w 168"/>
                <a:gd name="T43" fmla="*/ 117 h 167"/>
                <a:gd name="T44" fmla="*/ 76 w 168"/>
                <a:gd name="T45" fmla="*/ 124 h 167"/>
                <a:gd name="T46" fmla="*/ 96 w 168"/>
                <a:gd name="T47" fmla="*/ 124 h 167"/>
                <a:gd name="T48" fmla="*/ 112 w 168"/>
                <a:gd name="T49" fmla="*/ 117 h 167"/>
                <a:gd name="T50" fmla="*/ 124 w 168"/>
                <a:gd name="T51" fmla="*/ 104 h 167"/>
                <a:gd name="T52" fmla="*/ 130 w 168"/>
                <a:gd name="T53" fmla="*/ 89 h 167"/>
                <a:gd name="T54" fmla="*/ 130 w 168"/>
                <a:gd name="T55" fmla="*/ 74 h 167"/>
                <a:gd name="T56" fmla="*/ 124 w 168"/>
                <a:gd name="T57" fmla="*/ 58 h 167"/>
                <a:gd name="T58" fmla="*/ 110 w 168"/>
                <a:gd name="T59" fmla="*/ 45 h 167"/>
                <a:gd name="T60" fmla="*/ 94 w 168"/>
                <a:gd name="T61" fmla="*/ 38 h 167"/>
                <a:gd name="T62" fmla="*/ 76 w 168"/>
                <a:gd name="T63" fmla="*/ 38 h 167"/>
                <a:gd name="T64" fmla="*/ 59 w 168"/>
                <a:gd name="T65" fmla="*/ 45 h 167"/>
                <a:gd name="T66" fmla="*/ 46 w 168"/>
                <a:gd name="T67" fmla="*/ 58 h 167"/>
                <a:gd name="T68" fmla="*/ 40 w 168"/>
                <a:gd name="T69" fmla="*/ 74 h 16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68" h="167">
                  <a:moveTo>
                    <a:pt x="132" y="164"/>
                  </a:moveTo>
                  <a:lnTo>
                    <a:pt x="133" y="142"/>
                  </a:lnTo>
                  <a:lnTo>
                    <a:pt x="129" y="149"/>
                  </a:lnTo>
                  <a:lnTo>
                    <a:pt x="124" y="154"/>
                  </a:lnTo>
                  <a:lnTo>
                    <a:pt x="119" y="157"/>
                  </a:lnTo>
                  <a:lnTo>
                    <a:pt x="112" y="162"/>
                  </a:lnTo>
                  <a:lnTo>
                    <a:pt x="105" y="164"/>
                  </a:lnTo>
                  <a:lnTo>
                    <a:pt x="99" y="165"/>
                  </a:lnTo>
                  <a:lnTo>
                    <a:pt x="91" y="167"/>
                  </a:lnTo>
                  <a:lnTo>
                    <a:pt x="82" y="167"/>
                  </a:lnTo>
                  <a:lnTo>
                    <a:pt x="66" y="167"/>
                  </a:lnTo>
                  <a:lnTo>
                    <a:pt x="51" y="162"/>
                  </a:lnTo>
                  <a:lnTo>
                    <a:pt x="43" y="159"/>
                  </a:lnTo>
                  <a:lnTo>
                    <a:pt x="36" y="154"/>
                  </a:lnTo>
                  <a:lnTo>
                    <a:pt x="30" y="149"/>
                  </a:lnTo>
                  <a:lnTo>
                    <a:pt x="23" y="144"/>
                  </a:lnTo>
                  <a:lnTo>
                    <a:pt x="13" y="131"/>
                  </a:lnTo>
                  <a:lnTo>
                    <a:pt x="7" y="116"/>
                  </a:lnTo>
                  <a:lnTo>
                    <a:pt x="2" y="101"/>
                  </a:lnTo>
                  <a:lnTo>
                    <a:pt x="0" y="83"/>
                  </a:lnTo>
                  <a:lnTo>
                    <a:pt x="2" y="66"/>
                  </a:lnTo>
                  <a:lnTo>
                    <a:pt x="7" y="51"/>
                  </a:lnTo>
                  <a:lnTo>
                    <a:pt x="13" y="37"/>
                  </a:lnTo>
                  <a:lnTo>
                    <a:pt x="23" y="25"/>
                  </a:lnTo>
                  <a:lnTo>
                    <a:pt x="36" y="13"/>
                  </a:lnTo>
                  <a:lnTo>
                    <a:pt x="50" y="7"/>
                  </a:lnTo>
                  <a:lnTo>
                    <a:pt x="66" y="2"/>
                  </a:lnTo>
                  <a:lnTo>
                    <a:pt x="82" y="0"/>
                  </a:lnTo>
                  <a:lnTo>
                    <a:pt x="89" y="0"/>
                  </a:lnTo>
                  <a:lnTo>
                    <a:pt x="97" y="2"/>
                  </a:lnTo>
                  <a:lnTo>
                    <a:pt x="104" y="4"/>
                  </a:lnTo>
                  <a:lnTo>
                    <a:pt x="110" y="7"/>
                  </a:lnTo>
                  <a:lnTo>
                    <a:pt x="122" y="15"/>
                  </a:lnTo>
                  <a:lnTo>
                    <a:pt x="133" y="25"/>
                  </a:lnTo>
                  <a:lnTo>
                    <a:pt x="132" y="5"/>
                  </a:lnTo>
                  <a:lnTo>
                    <a:pt x="168" y="5"/>
                  </a:lnTo>
                  <a:lnTo>
                    <a:pt x="168" y="164"/>
                  </a:lnTo>
                  <a:lnTo>
                    <a:pt x="132" y="164"/>
                  </a:lnTo>
                  <a:close/>
                  <a:moveTo>
                    <a:pt x="38" y="83"/>
                  </a:moveTo>
                  <a:lnTo>
                    <a:pt x="40" y="93"/>
                  </a:lnTo>
                  <a:lnTo>
                    <a:pt x="41" y="101"/>
                  </a:lnTo>
                  <a:lnTo>
                    <a:pt x="46" y="109"/>
                  </a:lnTo>
                  <a:lnTo>
                    <a:pt x="53" y="117"/>
                  </a:lnTo>
                  <a:lnTo>
                    <a:pt x="59" y="122"/>
                  </a:lnTo>
                  <a:lnTo>
                    <a:pt x="68" y="127"/>
                  </a:lnTo>
                  <a:lnTo>
                    <a:pt x="76" y="129"/>
                  </a:lnTo>
                  <a:lnTo>
                    <a:pt x="86" y="131"/>
                  </a:lnTo>
                  <a:lnTo>
                    <a:pt x="96" y="129"/>
                  </a:lnTo>
                  <a:lnTo>
                    <a:pt x="104" y="127"/>
                  </a:lnTo>
                  <a:lnTo>
                    <a:pt x="112" y="122"/>
                  </a:lnTo>
                  <a:lnTo>
                    <a:pt x="119" y="117"/>
                  </a:lnTo>
                  <a:lnTo>
                    <a:pt x="124" y="109"/>
                  </a:lnTo>
                  <a:lnTo>
                    <a:pt x="129" y="103"/>
                  </a:lnTo>
                  <a:lnTo>
                    <a:pt x="130" y="94"/>
                  </a:lnTo>
                  <a:lnTo>
                    <a:pt x="132" y="84"/>
                  </a:lnTo>
                  <a:lnTo>
                    <a:pt x="130" y="74"/>
                  </a:lnTo>
                  <a:lnTo>
                    <a:pt x="129" y="66"/>
                  </a:lnTo>
                  <a:lnTo>
                    <a:pt x="124" y="58"/>
                  </a:lnTo>
                  <a:lnTo>
                    <a:pt x="119" y="51"/>
                  </a:lnTo>
                  <a:lnTo>
                    <a:pt x="110" y="45"/>
                  </a:lnTo>
                  <a:lnTo>
                    <a:pt x="102" y="41"/>
                  </a:lnTo>
                  <a:lnTo>
                    <a:pt x="94" y="38"/>
                  </a:lnTo>
                  <a:lnTo>
                    <a:pt x="84" y="37"/>
                  </a:lnTo>
                  <a:lnTo>
                    <a:pt x="76" y="38"/>
                  </a:lnTo>
                  <a:lnTo>
                    <a:pt x="66" y="40"/>
                  </a:lnTo>
                  <a:lnTo>
                    <a:pt x="59" y="45"/>
                  </a:lnTo>
                  <a:lnTo>
                    <a:pt x="51" y="50"/>
                  </a:lnTo>
                  <a:lnTo>
                    <a:pt x="46" y="58"/>
                  </a:lnTo>
                  <a:lnTo>
                    <a:pt x="41" y="65"/>
                  </a:lnTo>
                  <a:lnTo>
                    <a:pt x="40" y="74"/>
                  </a:lnTo>
                  <a:lnTo>
                    <a:pt x="38" y="83"/>
                  </a:lnTo>
                  <a:close/>
                </a:path>
              </a:pathLst>
            </a:custGeom>
            <a:solidFill>
              <a:srgbClr val="F68E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13" name="Freeform 93"/>
            <p:cNvSpPr>
              <a:spLocks noEditPoints="1"/>
            </p:cNvSpPr>
            <p:nvPr userDrawn="1"/>
          </p:nvSpPr>
          <p:spPr bwMode="auto">
            <a:xfrm>
              <a:off x="940" y="194"/>
              <a:ext cx="168" cy="166"/>
            </a:xfrm>
            <a:custGeom>
              <a:avLst/>
              <a:gdLst>
                <a:gd name="T0" fmla="*/ 132 w 168"/>
                <a:gd name="T1" fmla="*/ 137 h 167"/>
                <a:gd name="T2" fmla="*/ 124 w 168"/>
                <a:gd name="T3" fmla="*/ 149 h 167"/>
                <a:gd name="T4" fmla="*/ 112 w 168"/>
                <a:gd name="T5" fmla="*/ 157 h 167"/>
                <a:gd name="T6" fmla="*/ 99 w 168"/>
                <a:gd name="T7" fmla="*/ 160 h 167"/>
                <a:gd name="T8" fmla="*/ 83 w 168"/>
                <a:gd name="T9" fmla="*/ 162 h 167"/>
                <a:gd name="T10" fmla="*/ 50 w 168"/>
                <a:gd name="T11" fmla="*/ 157 h 167"/>
                <a:gd name="T12" fmla="*/ 37 w 168"/>
                <a:gd name="T13" fmla="*/ 149 h 167"/>
                <a:gd name="T14" fmla="*/ 23 w 168"/>
                <a:gd name="T15" fmla="*/ 139 h 167"/>
                <a:gd name="T16" fmla="*/ 5 w 168"/>
                <a:gd name="T17" fmla="*/ 111 h 167"/>
                <a:gd name="T18" fmla="*/ 0 w 168"/>
                <a:gd name="T19" fmla="*/ 83 h 167"/>
                <a:gd name="T20" fmla="*/ 5 w 168"/>
                <a:gd name="T21" fmla="*/ 51 h 167"/>
                <a:gd name="T22" fmla="*/ 23 w 168"/>
                <a:gd name="T23" fmla="*/ 25 h 167"/>
                <a:gd name="T24" fmla="*/ 37 w 168"/>
                <a:gd name="T25" fmla="*/ 13 h 167"/>
                <a:gd name="T26" fmla="*/ 50 w 168"/>
                <a:gd name="T27" fmla="*/ 7 h 167"/>
                <a:gd name="T28" fmla="*/ 83 w 168"/>
                <a:gd name="T29" fmla="*/ 0 h 167"/>
                <a:gd name="T30" fmla="*/ 96 w 168"/>
                <a:gd name="T31" fmla="*/ 2 h 167"/>
                <a:gd name="T32" fmla="*/ 109 w 168"/>
                <a:gd name="T33" fmla="*/ 7 h 167"/>
                <a:gd name="T34" fmla="*/ 132 w 168"/>
                <a:gd name="T35" fmla="*/ 25 h 167"/>
                <a:gd name="T36" fmla="*/ 168 w 168"/>
                <a:gd name="T37" fmla="*/ 5 h 167"/>
                <a:gd name="T38" fmla="*/ 132 w 168"/>
                <a:gd name="T39" fmla="*/ 159 h 167"/>
                <a:gd name="T40" fmla="*/ 40 w 168"/>
                <a:gd name="T41" fmla="*/ 88 h 167"/>
                <a:gd name="T42" fmla="*/ 47 w 168"/>
                <a:gd name="T43" fmla="*/ 104 h 167"/>
                <a:gd name="T44" fmla="*/ 60 w 168"/>
                <a:gd name="T45" fmla="*/ 117 h 167"/>
                <a:gd name="T46" fmla="*/ 76 w 168"/>
                <a:gd name="T47" fmla="*/ 124 h 167"/>
                <a:gd name="T48" fmla="*/ 96 w 168"/>
                <a:gd name="T49" fmla="*/ 124 h 167"/>
                <a:gd name="T50" fmla="*/ 111 w 168"/>
                <a:gd name="T51" fmla="*/ 117 h 167"/>
                <a:gd name="T52" fmla="*/ 124 w 168"/>
                <a:gd name="T53" fmla="*/ 104 h 167"/>
                <a:gd name="T54" fmla="*/ 130 w 168"/>
                <a:gd name="T55" fmla="*/ 89 h 167"/>
                <a:gd name="T56" fmla="*/ 130 w 168"/>
                <a:gd name="T57" fmla="*/ 74 h 167"/>
                <a:gd name="T58" fmla="*/ 124 w 168"/>
                <a:gd name="T59" fmla="*/ 58 h 167"/>
                <a:gd name="T60" fmla="*/ 111 w 168"/>
                <a:gd name="T61" fmla="*/ 45 h 167"/>
                <a:gd name="T62" fmla="*/ 94 w 168"/>
                <a:gd name="T63" fmla="*/ 38 h 167"/>
                <a:gd name="T64" fmla="*/ 75 w 168"/>
                <a:gd name="T65" fmla="*/ 38 h 167"/>
                <a:gd name="T66" fmla="*/ 58 w 168"/>
                <a:gd name="T67" fmla="*/ 45 h 167"/>
                <a:gd name="T68" fmla="*/ 47 w 168"/>
                <a:gd name="T69" fmla="*/ 58 h 167"/>
                <a:gd name="T70" fmla="*/ 40 w 168"/>
                <a:gd name="T71" fmla="*/ 74 h 16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68" h="167">
                  <a:moveTo>
                    <a:pt x="132" y="164"/>
                  </a:moveTo>
                  <a:lnTo>
                    <a:pt x="132" y="142"/>
                  </a:lnTo>
                  <a:lnTo>
                    <a:pt x="129" y="149"/>
                  </a:lnTo>
                  <a:lnTo>
                    <a:pt x="124" y="154"/>
                  </a:lnTo>
                  <a:lnTo>
                    <a:pt x="119" y="157"/>
                  </a:lnTo>
                  <a:lnTo>
                    <a:pt x="112" y="162"/>
                  </a:lnTo>
                  <a:lnTo>
                    <a:pt x="106" y="164"/>
                  </a:lnTo>
                  <a:lnTo>
                    <a:pt x="99" y="165"/>
                  </a:lnTo>
                  <a:lnTo>
                    <a:pt x="91" y="167"/>
                  </a:lnTo>
                  <a:lnTo>
                    <a:pt x="83" y="167"/>
                  </a:lnTo>
                  <a:lnTo>
                    <a:pt x="66" y="167"/>
                  </a:lnTo>
                  <a:lnTo>
                    <a:pt x="50" y="162"/>
                  </a:lnTo>
                  <a:lnTo>
                    <a:pt x="43" y="159"/>
                  </a:lnTo>
                  <a:lnTo>
                    <a:pt x="37" y="154"/>
                  </a:lnTo>
                  <a:lnTo>
                    <a:pt x="30" y="149"/>
                  </a:lnTo>
                  <a:lnTo>
                    <a:pt x="23" y="144"/>
                  </a:lnTo>
                  <a:lnTo>
                    <a:pt x="14" y="131"/>
                  </a:lnTo>
                  <a:lnTo>
                    <a:pt x="5" y="116"/>
                  </a:lnTo>
                  <a:lnTo>
                    <a:pt x="2" y="101"/>
                  </a:lnTo>
                  <a:lnTo>
                    <a:pt x="0" y="83"/>
                  </a:lnTo>
                  <a:lnTo>
                    <a:pt x="2" y="66"/>
                  </a:lnTo>
                  <a:lnTo>
                    <a:pt x="5" y="51"/>
                  </a:lnTo>
                  <a:lnTo>
                    <a:pt x="14" y="37"/>
                  </a:lnTo>
                  <a:lnTo>
                    <a:pt x="23" y="25"/>
                  </a:lnTo>
                  <a:lnTo>
                    <a:pt x="30" y="18"/>
                  </a:lnTo>
                  <a:lnTo>
                    <a:pt x="37" y="13"/>
                  </a:lnTo>
                  <a:lnTo>
                    <a:pt x="43" y="10"/>
                  </a:lnTo>
                  <a:lnTo>
                    <a:pt x="50" y="7"/>
                  </a:lnTo>
                  <a:lnTo>
                    <a:pt x="65" y="2"/>
                  </a:lnTo>
                  <a:lnTo>
                    <a:pt x="83" y="0"/>
                  </a:lnTo>
                  <a:lnTo>
                    <a:pt x="89" y="0"/>
                  </a:lnTo>
                  <a:lnTo>
                    <a:pt x="96" y="2"/>
                  </a:lnTo>
                  <a:lnTo>
                    <a:pt x="104" y="4"/>
                  </a:lnTo>
                  <a:lnTo>
                    <a:pt x="109" y="7"/>
                  </a:lnTo>
                  <a:lnTo>
                    <a:pt x="122" y="15"/>
                  </a:lnTo>
                  <a:lnTo>
                    <a:pt x="132" y="25"/>
                  </a:lnTo>
                  <a:lnTo>
                    <a:pt x="132" y="5"/>
                  </a:lnTo>
                  <a:lnTo>
                    <a:pt x="168" y="5"/>
                  </a:lnTo>
                  <a:lnTo>
                    <a:pt x="168" y="164"/>
                  </a:lnTo>
                  <a:lnTo>
                    <a:pt x="132" y="164"/>
                  </a:lnTo>
                  <a:close/>
                  <a:moveTo>
                    <a:pt x="38" y="83"/>
                  </a:moveTo>
                  <a:lnTo>
                    <a:pt x="40" y="93"/>
                  </a:lnTo>
                  <a:lnTo>
                    <a:pt x="42" y="101"/>
                  </a:lnTo>
                  <a:lnTo>
                    <a:pt x="47" y="109"/>
                  </a:lnTo>
                  <a:lnTo>
                    <a:pt x="51" y="117"/>
                  </a:lnTo>
                  <a:lnTo>
                    <a:pt x="60" y="122"/>
                  </a:lnTo>
                  <a:lnTo>
                    <a:pt x="68" y="127"/>
                  </a:lnTo>
                  <a:lnTo>
                    <a:pt x="76" y="129"/>
                  </a:lnTo>
                  <a:lnTo>
                    <a:pt x="86" y="131"/>
                  </a:lnTo>
                  <a:lnTo>
                    <a:pt x="96" y="129"/>
                  </a:lnTo>
                  <a:lnTo>
                    <a:pt x="104" y="127"/>
                  </a:lnTo>
                  <a:lnTo>
                    <a:pt x="111" y="122"/>
                  </a:lnTo>
                  <a:lnTo>
                    <a:pt x="119" y="117"/>
                  </a:lnTo>
                  <a:lnTo>
                    <a:pt x="124" y="109"/>
                  </a:lnTo>
                  <a:lnTo>
                    <a:pt x="129" y="103"/>
                  </a:lnTo>
                  <a:lnTo>
                    <a:pt x="130" y="94"/>
                  </a:lnTo>
                  <a:lnTo>
                    <a:pt x="132" y="84"/>
                  </a:lnTo>
                  <a:lnTo>
                    <a:pt x="130" y="74"/>
                  </a:lnTo>
                  <a:lnTo>
                    <a:pt x="129" y="66"/>
                  </a:lnTo>
                  <a:lnTo>
                    <a:pt x="124" y="58"/>
                  </a:lnTo>
                  <a:lnTo>
                    <a:pt x="117" y="51"/>
                  </a:lnTo>
                  <a:lnTo>
                    <a:pt x="111" y="45"/>
                  </a:lnTo>
                  <a:lnTo>
                    <a:pt x="102" y="41"/>
                  </a:lnTo>
                  <a:lnTo>
                    <a:pt x="94" y="38"/>
                  </a:lnTo>
                  <a:lnTo>
                    <a:pt x="84" y="37"/>
                  </a:lnTo>
                  <a:lnTo>
                    <a:pt x="75" y="38"/>
                  </a:lnTo>
                  <a:lnTo>
                    <a:pt x="66" y="40"/>
                  </a:lnTo>
                  <a:lnTo>
                    <a:pt x="58" y="45"/>
                  </a:lnTo>
                  <a:lnTo>
                    <a:pt x="51" y="50"/>
                  </a:lnTo>
                  <a:lnTo>
                    <a:pt x="47" y="58"/>
                  </a:lnTo>
                  <a:lnTo>
                    <a:pt x="42" y="65"/>
                  </a:lnTo>
                  <a:lnTo>
                    <a:pt x="40" y="74"/>
                  </a:lnTo>
                  <a:lnTo>
                    <a:pt x="38" y="83"/>
                  </a:lnTo>
                  <a:close/>
                </a:path>
              </a:pathLst>
            </a:custGeom>
            <a:solidFill>
              <a:srgbClr val="F68E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14" name="Freeform 94"/>
            <p:cNvSpPr>
              <a:spLocks noEditPoints="1"/>
            </p:cNvSpPr>
            <p:nvPr userDrawn="1"/>
          </p:nvSpPr>
          <p:spPr bwMode="auto">
            <a:xfrm>
              <a:off x="326" y="191"/>
              <a:ext cx="237" cy="237"/>
            </a:xfrm>
            <a:custGeom>
              <a:avLst/>
              <a:gdLst>
                <a:gd name="T0" fmla="*/ 196 w 238"/>
                <a:gd name="T1" fmla="*/ 152 h 237"/>
                <a:gd name="T2" fmla="*/ 209 w 238"/>
                <a:gd name="T3" fmla="*/ 127 h 237"/>
                <a:gd name="T4" fmla="*/ 233 w 238"/>
                <a:gd name="T5" fmla="*/ 142 h 237"/>
                <a:gd name="T6" fmla="*/ 220 w 238"/>
                <a:gd name="T7" fmla="*/ 165 h 237"/>
                <a:gd name="T8" fmla="*/ 169 w 238"/>
                <a:gd name="T9" fmla="*/ 196 h 237"/>
                <a:gd name="T10" fmla="*/ 186 w 238"/>
                <a:gd name="T11" fmla="*/ 173 h 237"/>
                <a:gd name="T12" fmla="*/ 207 w 238"/>
                <a:gd name="T13" fmla="*/ 191 h 237"/>
                <a:gd name="T14" fmla="*/ 191 w 238"/>
                <a:gd name="T15" fmla="*/ 213 h 237"/>
                <a:gd name="T16" fmla="*/ 130 w 238"/>
                <a:gd name="T17" fmla="*/ 219 h 237"/>
                <a:gd name="T18" fmla="*/ 148 w 238"/>
                <a:gd name="T19" fmla="*/ 200 h 237"/>
                <a:gd name="T20" fmla="*/ 168 w 238"/>
                <a:gd name="T21" fmla="*/ 218 h 237"/>
                <a:gd name="T22" fmla="*/ 149 w 238"/>
                <a:gd name="T23" fmla="*/ 237 h 237"/>
                <a:gd name="T24" fmla="*/ 82 w 238"/>
                <a:gd name="T25" fmla="*/ 216 h 237"/>
                <a:gd name="T26" fmla="*/ 103 w 238"/>
                <a:gd name="T27" fmla="*/ 200 h 237"/>
                <a:gd name="T28" fmla="*/ 119 w 238"/>
                <a:gd name="T29" fmla="*/ 221 h 237"/>
                <a:gd name="T30" fmla="*/ 99 w 238"/>
                <a:gd name="T31" fmla="*/ 237 h 237"/>
                <a:gd name="T32" fmla="*/ 82 w 238"/>
                <a:gd name="T33" fmla="*/ 216 h 237"/>
                <a:gd name="T34" fmla="*/ 51 w 238"/>
                <a:gd name="T35" fmla="*/ 176 h 237"/>
                <a:gd name="T36" fmla="*/ 66 w 238"/>
                <a:gd name="T37" fmla="*/ 201 h 237"/>
                <a:gd name="T38" fmla="*/ 43 w 238"/>
                <a:gd name="T39" fmla="*/ 214 h 237"/>
                <a:gd name="T40" fmla="*/ 28 w 238"/>
                <a:gd name="T41" fmla="*/ 191 h 237"/>
                <a:gd name="T42" fmla="*/ 26 w 238"/>
                <a:gd name="T43" fmla="*/ 132 h 237"/>
                <a:gd name="T44" fmla="*/ 38 w 238"/>
                <a:gd name="T45" fmla="*/ 157 h 237"/>
                <a:gd name="T46" fmla="*/ 13 w 238"/>
                <a:gd name="T47" fmla="*/ 168 h 237"/>
                <a:gd name="T48" fmla="*/ 1 w 238"/>
                <a:gd name="T49" fmla="*/ 142 h 237"/>
                <a:gd name="T50" fmla="*/ 29 w 238"/>
                <a:gd name="T51" fmla="*/ 79 h 237"/>
                <a:gd name="T52" fmla="*/ 36 w 238"/>
                <a:gd name="T53" fmla="*/ 106 h 237"/>
                <a:gd name="T54" fmla="*/ 10 w 238"/>
                <a:gd name="T55" fmla="*/ 114 h 237"/>
                <a:gd name="T56" fmla="*/ 1 w 238"/>
                <a:gd name="T57" fmla="*/ 86 h 237"/>
                <a:gd name="T58" fmla="*/ 57 w 238"/>
                <a:gd name="T59" fmla="*/ 33 h 237"/>
                <a:gd name="T60" fmla="*/ 61 w 238"/>
                <a:gd name="T61" fmla="*/ 61 h 237"/>
                <a:gd name="T62" fmla="*/ 34 w 238"/>
                <a:gd name="T63" fmla="*/ 66 h 237"/>
                <a:gd name="T64" fmla="*/ 29 w 238"/>
                <a:gd name="T65" fmla="*/ 38 h 237"/>
                <a:gd name="T66" fmla="*/ 57 w 238"/>
                <a:gd name="T67" fmla="*/ 33 h 237"/>
                <a:gd name="T68" fmla="*/ 105 w 238"/>
                <a:gd name="T69" fmla="*/ 35 h 237"/>
                <a:gd name="T70" fmla="*/ 79 w 238"/>
                <a:gd name="T71" fmla="*/ 35 h 237"/>
                <a:gd name="T72" fmla="*/ 77 w 238"/>
                <a:gd name="T73" fmla="*/ 7 h 237"/>
                <a:gd name="T74" fmla="*/ 105 w 238"/>
                <a:gd name="T75" fmla="*/ 7 h 237"/>
                <a:gd name="T76" fmla="*/ 153 w 238"/>
                <a:gd name="T77" fmla="*/ 36 h 237"/>
                <a:gd name="T78" fmla="*/ 125 w 238"/>
                <a:gd name="T79" fmla="*/ 33 h 237"/>
                <a:gd name="T80" fmla="*/ 128 w 238"/>
                <a:gd name="T81" fmla="*/ 5 h 237"/>
                <a:gd name="T82" fmla="*/ 156 w 238"/>
                <a:gd name="T83" fmla="*/ 8 h 237"/>
                <a:gd name="T84" fmla="*/ 197 w 238"/>
                <a:gd name="T85" fmla="*/ 64 h 237"/>
                <a:gd name="T86" fmla="*/ 169 w 238"/>
                <a:gd name="T87" fmla="*/ 56 h 237"/>
                <a:gd name="T88" fmla="*/ 177 w 238"/>
                <a:gd name="T89" fmla="*/ 30 h 237"/>
                <a:gd name="T90" fmla="*/ 204 w 238"/>
                <a:gd name="T91" fmla="*/ 36 h 237"/>
                <a:gd name="T92" fmla="*/ 222 w 238"/>
                <a:gd name="T93" fmla="*/ 110 h 237"/>
                <a:gd name="T94" fmla="*/ 196 w 238"/>
                <a:gd name="T95" fmla="*/ 101 h 237"/>
                <a:gd name="T96" fmla="*/ 207 w 238"/>
                <a:gd name="T97" fmla="*/ 74 h 237"/>
                <a:gd name="T98" fmla="*/ 232 w 238"/>
                <a:gd name="T99" fmla="*/ 86 h 237"/>
                <a:gd name="T100" fmla="*/ 222 w 238"/>
                <a:gd name="T101" fmla="*/ 110 h 23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38" h="237">
                  <a:moveTo>
                    <a:pt x="217" y="167"/>
                  </a:moveTo>
                  <a:lnTo>
                    <a:pt x="210" y="163"/>
                  </a:lnTo>
                  <a:lnTo>
                    <a:pt x="204" y="158"/>
                  </a:lnTo>
                  <a:lnTo>
                    <a:pt x="201" y="152"/>
                  </a:lnTo>
                  <a:lnTo>
                    <a:pt x="201" y="145"/>
                  </a:lnTo>
                  <a:lnTo>
                    <a:pt x="202" y="137"/>
                  </a:lnTo>
                  <a:lnTo>
                    <a:pt x="207" y="132"/>
                  </a:lnTo>
                  <a:lnTo>
                    <a:pt x="214" y="127"/>
                  </a:lnTo>
                  <a:lnTo>
                    <a:pt x="222" y="127"/>
                  </a:lnTo>
                  <a:lnTo>
                    <a:pt x="229" y="130"/>
                  </a:lnTo>
                  <a:lnTo>
                    <a:pt x="235" y="135"/>
                  </a:lnTo>
                  <a:lnTo>
                    <a:pt x="238" y="142"/>
                  </a:lnTo>
                  <a:lnTo>
                    <a:pt x="238" y="148"/>
                  </a:lnTo>
                  <a:lnTo>
                    <a:pt x="237" y="157"/>
                  </a:lnTo>
                  <a:lnTo>
                    <a:pt x="232" y="162"/>
                  </a:lnTo>
                  <a:lnTo>
                    <a:pt x="225" y="165"/>
                  </a:lnTo>
                  <a:lnTo>
                    <a:pt x="217" y="167"/>
                  </a:lnTo>
                  <a:close/>
                  <a:moveTo>
                    <a:pt x="181" y="209"/>
                  </a:moveTo>
                  <a:lnTo>
                    <a:pt x="176" y="203"/>
                  </a:lnTo>
                  <a:lnTo>
                    <a:pt x="174" y="196"/>
                  </a:lnTo>
                  <a:lnTo>
                    <a:pt x="174" y="188"/>
                  </a:lnTo>
                  <a:lnTo>
                    <a:pt x="178" y="181"/>
                  </a:lnTo>
                  <a:lnTo>
                    <a:pt x="182" y="176"/>
                  </a:lnTo>
                  <a:lnTo>
                    <a:pt x="191" y="173"/>
                  </a:lnTo>
                  <a:lnTo>
                    <a:pt x="197" y="175"/>
                  </a:lnTo>
                  <a:lnTo>
                    <a:pt x="206" y="178"/>
                  </a:lnTo>
                  <a:lnTo>
                    <a:pt x="210" y="183"/>
                  </a:lnTo>
                  <a:lnTo>
                    <a:pt x="212" y="191"/>
                  </a:lnTo>
                  <a:lnTo>
                    <a:pt x="212" y="198"/>
                  </a:lnTo>
                  <a:lnTo>
                    <a:pt x="209" y="204"/>
                  </a:lnTo>
                  <a:lnTo>
                    <a:pt x="204" y="211"/>
                  </a:lnTo>
                  <a:lnTo>
                    <a:pt x="196" y="213"/>
                  </a:lnTo>
                  <a:lnTo>
                    <a:pt x="189" y="213"/>
                  </a:lnTo>
                  <a:lnTo>
                    <a:pt x="181" y="209"/>
                  </a:lnTo>
                  <a:close/>
                  <a:moveTo>
                    <a:pt x="136" y="226"/>
                  </a:moveTo>
                  <a:lnTo>
                    <a:pt x="135" y="219"/>
                  </a:lnTo>
                  <a:lnTo>
                    <a:pt x="136" y="211"/>
                  </a:lnTo>
                  <a:lnTo>
                    <a:pt x="140" y="204"/>
                  </a:lnTo>
                  <a:lnTo>
                    <a:pt x="146" y="201"/>
                  </a:lnTo>
                  <a:lnTo>
                    <a:pt x="153" y="200"/>
                  </a:lnTo>
                  <a:lnTo>
                    <a:pt x="161" y="201"/>
                  </a:lnTo>
                  <a:lnTo>
                    <a:pt x="168" y="204"/>
                  </a:lnTo>
                  <a:lnTo>
                    <a:pt x="171" y="211"/>
                  </a:lnTo>
                  <a:lnTo>
                    <a:pt x="173" y="218"/>
                  </a:lnTo>
                  <a:lnTo>
                    <a:pt x="171" y="226"/>
                  </a:lnTo>
                  <a:lnTo>
                    <a:pt x="168" y="233"/>
                  </a:lnTo>
                  <a:lnTo>
                    <a:pt x="161" y="236"/>
                  </a:lnTo>
                  <a:lnTo>
                    <a:pt x="154" y="237"/>
                  </a:lnTo>
                  <a:lnTo>
                    <a:pt x="146" y="236"/>
                  </a:lnTo>
                  <a:lnTo>
                    <a:pt x="140" y="233"/>
                  </a:lnTo>
                  <a:lnTo>
                    <a:pt x="136" y="226"/>
                  </a:lnTo>
                  <a:close/>
                  <a:moveTo>
                    <a:pt x="82" y="216"/>
                  </a:moveTo>
                  <a:lnTo>
                    <a:pt x="84" y="209"/>
                  </a:lnTo>
                  <a:lnTo>
                    <a:pt x="89" y="204"/>
                  </a:lnTo>
                  <a:lnTo>
                    <a:pt x="95" y="201"/>
                  </a:lnTo>
                  <a:lnTo>
                    <a:pt x="103" y="200"/>
                  </a:lnTo>
                  <a:lnTo>
                    <a:pt x="110" y="203"/>
                  </a:lnTo>
                  <a:lnTo>
                    <a:pt x="117" y="208"/>
                  </a:lnTo>
                  <a:lnTo>
                    <a:pt x="120" y="214"/>
                  </a:lnTo>
                  <a:lnTo>
                    <a:pt x="120" y="221"/>
                  </a:lnTo>
                  <a:lnTo>
                    <a:pt x="118" y="229"/>
                  </a:lnTo>
                  <a:lnTo>
                    <a:pt x="113" y="234"/>
                  </a:lnTo>
                  <a:lnTo>
                    <a:pt x="107" y="237"/>
                  </a:lnTo>
                  <a:lnTo>
                    <a:pt x="99" y="237"/>
                  </a:lnTo>
                  <a:lnTo>
                    <a:pt x="92" y="236"/>
                  </a:lnTo>
                  <a:lnTo>
                    <a:pt x="85" y="231"/>
                  </a:lnTo>
                  <a:lnTo>
                    <a:pt x="82" y="224"/>
                  </a:lnTo>
                  <a:lnTo>
                    <a:pt x="82" y="216"/>
                  </a:lnTo>
                  <a:close/>
                  <a:moveTo>
                    <a:pt x="31" y="185"/>
                  </a:moveTo>
                  <a:lnTo>
                    <a:pt x="38" y="180"/>
                  </a:lnTo>
                  <a:lnTo>
                    <a:pt x="44" y="176"/>
                  </a:lnTo>
                  <a:lnTo>
                    <a:pt x="51" y="176"/>
                  </a:lnTo>
                  <a:lnTo>
                    <a:pt x="59" y="180"/>
                  </a:lnTo>
                  <a:lnTo>
                    <a:pt x="64" y="186"/>
                  </a:lnTo>
                  <a:lnTo>
                    <a:pt x="66" y="193"/>
                  </a:lnTo>
                  <a:lnTo>
                    <a:pt x="66" y="201"/>
                  </a:lnTo>
                  <a:lnTo>
                    <a:pt x="62" y="208"/>
                  </a:lnTo>
                  <a:lnTo>
                    <a:pt x="57" y="213"/>
                  </a:lnTo>
                  <a:lnTo>
                    <a:pt x="49" y="216"/>
                  </a:lnTo>
                  <a:lnTo>
                    <a:pt x="43" y="214"/>
                  </a:lnTo>
                  <a:lnTo>
                    <a:pt x="34" y="211"/>
                  </a:lnTo>
                  <a:lnTo>
                    <a:pt x="29" y="206"/>
                  </a:lnTo>
                  <a:lnTo>
                    <a:pt x="28" y="200"/>
                  </a:lnTo>
                  <a:lnTo>
                    <a:pt x="28" y="191"/>
                  </a:lnTo>
                  <a:lnTo>
                    <a:pt x="31" y="185"/>
                  </a:lnTo>
                  <a:close/>
                  <a:moveTo>
                    <a:pt x="11" y="132"/>
                  </a:moveTo>
                  <a:lnTo>
                    <a:pt x="19" y="130"/>
                  </a:lnTo>
                  <a:lnTo>
                    <a:pt x="26" y="132"/>
                  </a:lnTo>
                  <a:lnTo>
                    <a:pt x="33" y="135"/>
                  </a:lnTo>
                  <a:lnTo>
                    <a:pt x="38" y="142"/>
                  </a:lnTo>
                  <a:lnTo>
                    <a:pt x="39" y="150"/>
                  </a:lnTo>
                  <a:lnTo>
                    <a:pt x="38" y="157"/>
                  </a:lnTo>
                  <a:lnTo>
                    <a:pt x="34" y="163"/>
                  </a:lnTo>
                  <a:lnTo>
                    <a:pt x="28" y="168"/>
                  </a:lnTo>
                  <a:lnTo>
                    <a:pt x="19" y="170"/>
                  </a:lnTo>
                  <a:lnTo>
                    <a:pt x="13" y="168"/>
                  </a:lnTo>
                  <a:lnTo>
                    <a:pt x="6" y="163"/>
                  </a:lnTo>
                  <a:lnTo>
                    <a:pt x="1" y="158"/>
                  </a:lnTo>
                  <a:lnTo>
                    <a:pt x="0" y="150"/>
                  </a:lnTo>
                  <a:lnTo>
                    <a:pt x="1" y="142"/>
                  </a:lnTo>
                  <a:lnTo>
                    <a:pt x="5" y="137"/>
                  </a:lnTo>
                  <a:lnTo>
                    <a:pt x="11" y="132"/>
                  </a:lnTo>
                  <a:close/>
                  <a:moveTo>
                    <a:pt x="21" y="76"/>
                  </a:moveTo>
                  <a:lnTo>
                    <a:pt x="29" y="79"/>
                  </a:lnTo>
                  <a:lnTo>
                    <a:pt x="34" y="84"/>
                  </a:lnTo>
                  <a:lnTo>
                    <a:pt x="38" y="91"/>
                  </a:lnTo>
                  <a:lnTo>
                    <a:pt x="39" y="99"/>
                  </a:lnTo>
                  <a:lnTo>
                    <a:pt x="36" y="106"/>
                  </a:lnTo>
                  <a:lnTo>
                    <a:pt x="31" y="112"/>
                  </a:lnTo>
                  <a:lnTo>
                    <a:pt x="24" y="115"/>
                  </a:lnTo>
                  <a:lnTo>
                    <a:pt x="16" y="115"/>
                  </a:lnTo>
                  <a:lnTo>
                    <a:pt x="10" y="114"/>
                  </a:lnTo>
                  <a:lnTo>
                    <a:pt x="3" y="109"/>
                  </a:lnTo>
                  <a:lnTo>
                    <a:pt x="0" y="102"/>
                  </a:lnTo>
                  <a:lnTo>
                    <a:pt x="0" y="94"/>
                  </a:lnTo>
                  <a:lnTo>
                    <a:pt x="1" y="86"/>
                  </a:lnTo>
                  <a:lnTo>
                    <a:pt x="6" y="81"/>
                  </a:lnTo>
                  <a:lnTo>
                    <a:pt x="13" y="77"/>
                  </a:lnTo>
                  <a:lnTo>
                    <a:pt x="21" y="76"/>
                  </a:lnTo>
                  <a:close/>
                  <a:moveTo>
                    <a:pt x="57" y="33"/>
                  </a:moveTo>
                  <a:lnTo>
                    <a:pt x="62" y="40"/>
                  </a:lnTo>
                  <a:lnTo>
                    <a:pt x="66" y="46"/>
                  </a:lnTo>
                  <a:lnTo>
                    <a:pt x="64" y="54"/>
                  </a:lnTo>
                  <a:lnTo>
                    <a:pt x="61" y="61"/>
                  </a:lnTo>
                  <a:lnTo>
                    <a:pt x="56" y="66"/>
                  </a:lnTo>
                  <a:lnTo>
                    <a:pt x="47" y="69"/>
                  </a:lnTo>
                  <a:lnTo>
                    <a:pt x="41" y="69"/>
                  </a:lnTo>
                  <a:lnTo>
                    <a:pt x="34" y="66"/>
                  </a:lnTo>
                  <a:lnTo>
                    <a:pt x="28" y="59"/>
                  </a:lnTo>
                  <a:lnTo>
                    <a:pt x="26" y="53"/>
                  </a:lnTo>
                  <a:lnTo>
                    <a:pt x="26" y="44"/>
                  </a:lnTo>
                  <a:lnTo>
                    <a:pt x="29" y="38"/>
                  </a:lnTo>
                  <a:lnTo>
                    <a:pt x="36" y="33"/>
                  </a:lnTo>
                  <a:lnTo>
                    <a:pt x="43" y="30"/>
                  </a:lnTo>
                  <a:lnTo>
                    <a:pt x="51" y="30"/>
                  </a:lnTo>
                  <a:lnTo>
                    <a:pt x="57" y="33"/>
                  </a:lnTo>
                  <a:close/>
                  <a:moveTo>
                    <a:pt x="110" y="13"/>
                  </a:moveTo>
                  <a:lnTo>
                    <a:pt x="112" y="21"/>
                  </a:lnTo>
                  <a:lnTo>
                    <a:pt x="110" y="28"/>
                  </a:lnTo>
                  <a:lnTo>
                    <a:pt x="105" y="35"/>
                  </a:lnTo>
                  <a:lnTo>
                    <a:pt x="100" y="40"/>
                  </a:lnTo>
                  <a:lnTo>
                    <a:pt x="92" y="41"/>
                  </a:lnTo>
                  <a:lnTo>
                    <a:pt x="84" y="40"/>
                  </a:lnTo>
                  <a:lnTo>
                    <a:pt x="79" y="35"/>
                  </a:lnTo>
                  <a:lnTo>
                    <a:pt x="74" y="28"/>
                  </a:lnTo>
                  <a:lnTo>
                    <a:pt x="72" y="21"/>
                  </a:lnTo>
                  <a:lnTo>
                    <a:pt x="74" y="13"/>
                  </a:lnTo>
                  <a:lnTo>
                    <a:pt x="77" y="7"/>
                  </a:lnTo>
                  <a:lnTo>
                    <a:pt x="84" y="3"/>
                  </a:lnTo>
                  <a:lnTo>
                    <a:pt x="92" y="2"/>
                  </a:lnTo>
                  <a:lnTo>
                    <a:pt x="99" y="3"/>
                  </a:lnTo>
                  <a:lnTo>
                    <a:pt x="105" y="7"/>
                  </a:lnTo>
                  <a:lnTo>
                    <a:pt x="110" y="13"/>
                  </a:lnTo>
                  <a:close/>
                  <a:moveTo>
                    <a:pt x="164" y="23"/>
                  </a:moveTo>
                  <a:lnTo>
                    <a:pt x="163" y="30"/>
                  </a:lnTo>
                  <a:lnTo>
                    <a:pt x="158" y="36"/>
                  </a:lnTo>
                  <a:lnTo>
                    <a:pt x="151" y="40"/>
                  </a:lnTo>
                  <a:lnTo>
                    <a:pt x="143" y="40"/>
                  </a:lnTo>
                  <a:lnTo>
                    <a:pt x="135" y="38"/>
                  </a:lnTo>
                  <a:lnTo>
                    <a:pt x="130" y="33"/>
                  </a:lnTo>
                  <a:lnTo>
                    <a:pt x="126" y="26"/>
                  </a:lnTo>
                  <a:lnTo>
                    <a:pt x="126" y="18"/>
                  </a:lnTo>
                  <a:lnTo>
                    <a:pt x="128" y="10"/>
                  </a:lnTo>
                  <a:lnTo>
                    <a:pt x="133" y="5"/>
                  </a:lnTo>
                  <a:lnTo>
                    <a:pt x="140" y="2"/>
                  </a:lnTo>
                  <a:lnTo>
                    <a:pt x="148" y="0"/>
                  </a:lnTo>
                  <a:lnTo>
                    <a:pt x="154" y="3"/>
                  </a:lnTo>
                  <a:lnTo>
                    <a:pt x="161" y="8"/>
                  </a:lnTo>
                  <a:lnTo>
                    <a:pt x="164" y="15"/>
                  </a:lnTo>
                  <a:lnTo>
                    <a:pt x="164" y="23"/>
                  </a:lnTo>
                  <a:close/>
                  <a:moveTo>
                    <a:pt x="207" y="59"/>
                  </a:moveTo>
                  <a:lnTo>
                    <a:pt x="202" y="64"/>
                  </a:lnTo>
                  <a:lnTo>
                    <a:pt x="194" y="66"/>
                  </a:lnTo>
                  <a:lnTo>
                    <a:pt x="187" y="66"/>
                  </a:lnTo>
                  <a:lnTo>
                    <a:pt x="181" y="63"/>
                  </a:lnTo>
                  <a:lnTo>
                    <a:pt x="174" y="56"/>
                  </a:lnTo>
                  <a:lnTo>
                    <a:pt x="173" y="49"/>
                  </a:lnTo>
                  <a:lnTo>
                    <a:pt x="173" y="41"/>
                  </a:lnTo>
                  <a:lnTo>
                    <a:pt x="176" y="35"/>
                  </a:lnTo>
                  <a:lnTo>
                    <a:pt x="182" y="30"/>
                  </a:lnTo>
                  <a:lnTo>
                    <a:pt x="189" y="28"/>
                  </a:lnTo>
                  <a:lnTo>
                    <a:pt x="197" y="28"/>
                  </a:lnTo>
                  <a:lnTo>
                    <a:pt x="204" y="31"/>
                  </a:lnTo>
                  <a:lnTo>
                    <a:pt x="209" y="36"/>
                  </a:lnTo>
                  <a:lnTo>
                    <a:pt x="212" y="44"/>
                  </a:lnTo>
                  <a:lnTo>
                    <a:pt x="210" y="51"/>
                  </a:lnTo>
                  <a:lnTo>
                    <a:pt x="207" y="59"/>
                  </a:lnTo>
                  <a:close/>
                  <a:moveTo>
                    <a:pt x="227" y="110"/>
                  </a:moveTo>
                  <a:lnTo>
                    <a:pt x="219" y="112"/>
                  </a:lnTo>
                  <a:lnTo>
                    <a:pt x="212" y="110"/>
                  </a:lnTo>
                  <a:lnTo>
                    <a:pt x="206" y="107"/>
                  </a:lnTo>
                  <a:lnTo>
                    <a:pt x="201" y="101"/>
                  </a:lnTo>
                  <a:lnTo>
                    <a:pt x="199" y="92"/>
                  </a:lnTo>
                  <a:lnTo>
                    <a:pt x="201" y="86"/>
                  </a:lnTo>
                  <a:lnTo>
                    <a:pt x="206" y="79"/>
                  </a:lnTo>
                  <a:lnTo>
                    <a:pt x="212" y="74"/>
                  </a:lnTo>
                  <a:lnTo>
                    <a:pt x="219" y="73"/>
                  </a:lnTo>
                  <a:lnTo>
                    <a:pt x="227" y="74"/>
                  </a:lnTo>
                  <a:lnTo>
                    <a:pt x="233" y="79"/>
                  </a:lnTo>
                  <a:lnTo>
                    <a:pt x="237" y="86"/>
                  </a:lnTo>
                  <a:lnTo>
                    <a:pt x="238" y="92"/>
                  </a:lnTo>
                  <a:lnTo>
                    <a:pt x="237" y="101"/>
                  </a:lnTo>
                  <a:lnTo>
                    <a:pt x="233" y="107"/>
                  </a:lnTo>
                  <a:lnTo>
                    <a:pt x="227" y="110"/>
                  </a:lnTo>
                  <a:close/>
                </a:path>
              </a:pathLst>
            </a:custGeom>
            <a:solidFill>
              <a:srgbClr val="F68E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15" name="Freeform 95"/>
            <p:cNvSpPr>
              <a:spLocks/>
            </p:cNvSpPr>
            <p:nvPr userDrawn="1"/>
          </p:nvSpPr>
          <p:spPr bwMode="auto">
            <a:xfrm>
              <a:off x="369" y="235"/>
              <a:ext cx="153" cy="149"/>
            </a:xfrm>
            <a:custGeom>
              <a:avLst/>
              <a:gdLst>
                <a:gd name="T0" fmla="*/ 157 w 152"/>
                <a:gd name="T1" fmla="*/ 70 h 151"/>
                <a:gd name="T2" fmla="*/ 155 w 152"/>
                <a:gd name="T3" fmla="*/ 86 h 151"/>
                <a:gd name="T4" fmla="*/ 150 w 152"/>
                <a:gd name="T5" fmla="*/ 99 h 151"/>
                <a:gd name="T6" fmla="*/ 143 w 152"/>
                <a:gd name="T7" fmla="*/ 110 h 151"/>
                <a:gd name="T8" fmla="*/ 134 w 152"/>
                <a:gd name="T9" fmla="*/ 119 h 151"/>
                <a:gd name="T10" fmla="*/ 122 w 152"/>
                <a:gd name="T11" fmla="*/ 127 h 151"/>
                <a:gd name="T12" fmla="*/ 111 w 152"/>
                <a:gd name="T13" fmla="*/ 134 h 151"/>
                <a:gd name="T14" fmla="*/ 96 w 152"/>
                <a:gd name="T15" fmla="*/ 139 h 151"/>
                <a:gd name="T16" fmla="*/ 81 w 152"/>
                <a:gd name="T17" fmla="*/ 141 h 151"/>
                <a:gd name="T18" fmla="*/ 61 w 152"/>
                <a:gd name="T19" fmla="*/ 139 h 151"/>
                <a:gd name="T20" fmla="*/ 46 w 152"/>
                <a:gd name="T21" fmla="*/ 134 h 151"/>
                <a:gd name="T22" fmla="*/ 33 w 152"/>
                <a:gd name="T23" fmla="*/ 127 h 151"/>
                <a:gd name="T24" fmla="*/ 23 w 152"/>
                <a:gd name="T25" fmla="*/ 119 h 151"/>
                <a:gd name="T26" fmla="*/ 13 w 152"/>
                <a:gd name="T27" fmla="*/ 110 h 151"/>
                <a:gd name="T28" fmla="*/ 7 w 152"/>
                <a:gd name="T29" fmla="*/ 99 h 151"/>
                <a:gd name="T30" fmla="*/ 2 w 152"/>
                <a:gd name="T31" fmla="*/ 86 h 151"/>
                <a:gd name="T32" fmla="*/ 0 w 152"/>
                <a:gd name="T33" fmla="*/ 70 h 151"/>
                <a:gd name="T34" fmla="*/ 2 w 152"/>
                <a:gd name="T35" fmla="*/ 55 h 151"/>
                <a:gd name="T36" fmla="*/ 7 w 152"/>
                <a:gd name="T37" fmla="*/ 42 h 151"/>
                <a:gd name="T38" fmla="*/ 13 w 152"/>
                <a:gd name="T39" fmla="*/ 33 h 151"/>
                <a:gd name="T40" fmla="*/ 23 w 152"/>
                <a:gd name="T41" fmla="*/ 22 h 151"/>
                <a:gd name="T42" fmla="*/ 33 w 152"/>
                <a:gd name="T43" fmla="*/ 12 h 151"/>
                <a:gd name="T44" fmla="*/ 46 w 152"/>
                <a:gd name="T45" fmla="*/ 5 h 151"/>
                <a:gd name="T46" fmla="*/ 61 w 152"/>
                <a:gd name="T47" fmla="*/ 2 h 151"/>
                <a:gd name="T48" fmla="*/ 81 w 152"/>
                <a:gd name="T49" fmla="*/ 0 h 151"/>
                <a:gd name="T50" fmla="*/ 96 w 152"/>
                <a:gd name="T51" fmla="*/ 2 h 151"/>
                <a:gd name="T52" fmla="*/ 111 w 152"/>
                <a:gd name="T53" fmla="*/ 5 h 151"/>
                <a:gd name="T54" fmla="*/ 122 w 152"/>
                <a:gd name="T55" fmla="*/ 12 h 151"/>
                <a:gd name="T56" fmla="*/ 134 w 152"/>
                <a:gd name="T57" fmla="*/ 22 h 151"/>
                <a:gd name="T58" fmla="*/ 143 w 152"/>
                <a:gd name="T59" fmla="*/ 33 h 151"/>
                <a:gd name="T60" fmla="*/ 150 w 152"/>
                <a:gd name="T61" fmla="*/ 42 h 151"/>
                <a:gd name="T62" fmla="*/ 155 w 152"/>
                <a:gd name="T63" fmla="*/ 55 h 151"/>
                <a:gd name="T64" fmla="*/ 157 w 152"/>
                <a:gd name="T65" fmla="*/ 70 h 15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52" h="151">
                  <a:moveTo>
                    <a:pt x="152" y="75"/>
                  </a:moveTo>
                  <a:lnTo>
                    <a:pt x="150" y="91"/>
                  </a:lnTo>
                  <a:lnTo>
                    <a:pt x="145" y="104"/>
                  </a:lnTo>
                  <a:lnTo>
                    <a:pt x="138" y="118"/>
                  </a:lnTo>
                  <a:lnTo>
                    <a:pt x="129" y="129"/>
                  </a:lnTo>
                  <a:lnTo>
                    <a:pt x="117" y="137"/>
                  </a:lnTo>
                  <a:lnTo>
                    <a:pt x="106" y="144"/>
                  </a:lnTo>
                  <a:lnTo>
                    <a:pt x="91" y="149"/>
                  </a:lnTo>
                  <a:lnTo>
                    <a:pt x="76" y="151"/>
                  </a:lnTo>
                  <a:lnTo>
                    <a:pt x="61" y="149"/>
                  </a:lnTo>
                  <a:lnTo>
                    <a:pt x="46" y="144"/>
                  </a:lnTo>
                  <a:lnTo>
                    <a:pt x="33" y="137"/>
                  </a:lnTo>
                  <a:lnTo>
                    <a:pt x="23" y="129"/>
                  </a:lnTo>
                  <a:lnTo>
                    <a:pt x="13" y="118"/>
                  </a:lnTo>
                  <a:lnTo>
                    <a:pt x="7" y="104"/>
                  </a:lnTo>
                  <a:lnTo>
                    <a:pt x="2" y="91"/>
                  </a:lnTo>
                  <a:lnTo>
                    <a:pt x="0" y="75"/>
                  </a:lnTo>
                  <a:lnTo>
                    <a:pt x="2" y="60"/>
                  </a:lnTo>
                  <a:lnTo>
                    <a:pt x="7" y="47"/>
                  </a:lnTo>
                  <a:lnTo>
                    <a:pt x="13" y="33"/>
                  </a:lnTo>
                  <a:lnTo>
                    <a:pt x="23" y="22"/>
                  </a:lnTo>
                  <a:lnTo>
                    <a:pt x="33" y="12"/>
                  </a:lnTo>
                  <a:lnTo>
                    <a:pt x="46" y="5"/>
                  </a:lnTo>
                  <a:lnTo>
                    <a:pt x="61" y="2"/>
                  </a:lnTo>
                  <a:lnTo>
                    <a:pt x="76" y="0"/>
                  </a:lnTo>
                  <a:lnTo>
                    <a:pt x="91" y="2"/>
                  </a:lnTo>
                  <a:lnTo>
                    <a:pt x="106" y="5"/>
                  </a:lnTo>
                  <a:lnTo>
                    <a:pt x="117" y="12"/>
                  </a:lnTo>
                  <a:lnTo>
                    <a:pt x="129" y="22"/>
                  </a:lnTo>
                  <a:lnTo>
                    <a:pt x="138" y="33"/>
                  </a:lnTo>
                  <a:lnTo>
                    <a:pt x="145" y="47"/>
                  </a:lnTo>
                  <a:lnTo>
                    <a:pt x="150" y="60"/>
                  </a:lnTo>
                  <a:lnTo>
                    <a:pt x="152" y="75"/>
                  </a:lnTo>
                  <a:close/>
                </a:path>
              </a:pathLst>
            </a:custGeom>
            <a:solidFill>
              <a:srgbClr val="F68E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16" name="Freeform 96"/>
            <p:cNvSpPr>
              <a:spLocks noEditPoints="1"/>
            </p:cNvSpPr>
            <p:nvPr userDrawn="1"/>
          </p:nvSpPr>
          <p:spPr bwMode="auto">
            <a:xfrm>
              <a:off x="688" y="394"/>
              <a:ext cx="58" cy="86"/>
            </a:xfrm>
            <a:custGeom>
              <a:avLst/>
              <a:gdLst>
                <a:gd name="T0" fmla="*/ 0 w 59"/>
                <a:gd name="T1" fmla="*/ 86 h 86"/>
                <a:gd name="T2" fmla="*/ 0 w 59"/>
                <a:gd name="T3" fmla="*/ 0 h 86"/>
                <a:gd name="T4" fmla="*/ 21 w 59"/>
                <a:gd name="T5" fmla="*/ 0 h 86"/>
                <a:gd name="T6" fmla="*/ 28 w 59"/>
                <a:gd name="T7" fmla="*/ 0 h 86"/>
                <a:gd name="T8" fmla="*/ 29 w 59"/>
                <a:gd name="T9" fmla="*/ 0 h 86"/>
                <a:gd name="T10" fmla="*/ 36 w 59"/>
                <a:gd name="T11" fmla="*/ 2 h 86"/>
                <a:gd name="T12" fmla="*/ 41 w 59"/>
                <a:gd name="T13" fmla="*/ 4 h 86"/>
                <a:gd name="T14" fmla="*/ 46 w 59"/>
                <a:gd name="T15" fmla="*/ 9 h 86"/>
                <a:gd name="T16" fmla="*/ 51 w 59"/>
                <a:gd name="T17" fmla="*/ 14 h 86"/>
                <a:gd name="T18" fmla="*/ 53 w 59"/>
                <a:gd name="T19" fmla="*/ 20 h 86"/>
                <a:gd name="T20" fmla="*/ 54 w 59"/>
                <a:gd name="T21" fmla="*/ 27 h 86"/>
                <a:gd name="T22" fmla="*/ 53 w 59"/>
                <a:gd name="T23" fmla="*/ 32 h 86"/>
                <a:gd name="T24" fmla="*/ 51 w 59"/>
                <a:gd name="T25" fmla="*/ 38 h 86"/>
                <a:gd name="T26" fmla="*/ 48 w 59"/>
                <a:gd name="T27" fmla="*/ 43 h 86"/>
                <a:gd name="T28" fmla="*/ 43 w 59"/>
                <a:gd name="T29" fmla="*/ 48 h 86"/>
                <a:gd name="T30" fmla="*/ 36 w 59"/>
                <a:gd name="T31" fmla="*/ 52 h 86"/>
                <a:gd name="T32" fmla="*/ 29 w 59"/>
                <a:gd name="T33" fmla="*/ 53 h 86"/>
                <a:gd name="T34" fmla="*/ 28 w 59"/>
                <a:gd name="T35" fmla="*/ 53 h 86"/>
                <a:gd name="T36" fmla="*/ 20 w 59"/>
                <a:gd name="T37" fmla="*/ 53 h 86"/>
                <a:gd name="T38" fmla="*/ 16 w 59"/>
                <a:gd name="T39" fmla="*/ 53 h 86"/>
                <a:gd name="T40" fmla="*/ 16 w 59"/>
                <a:gd name="T41" fmla="*/ 86 h 86"/>
                <a:gd name="T42" fmla="*/ 0 w 59"/>
                <a:gd name="T43" fmla="*/ 86 h 86"/>
                <a:gd name="T44" fmla="*/ 20 w 59"/>
                <a:gd name="T45" fmla="*/ 38 h 86"/>
                <a:gd name="T46" fmla="*/ 26 w 59"/>
                <a:gd name="T47" fmla="*/ 38 h 86"/>
                <a:gd name="T48" fmla="*/ 29 w 59"/>
                <a:gd name="T49" fmla="*/ 37 h 86"/>
                <a:gd name="T50" fmla="*/ 31 w 59"/>
                <a:gd name="T51" fmla="*/ 35 h 86"/>
                <a:gd name="T52" fmla="*/ 34 w 59"/>
                <a:gd name="T53" fmla="*/ 33 h 86"/>
                <a:gd name="T54" fmla="*/ 36 w 59"/>
                <a:gd name="T55" fmla="*/ 30 h 86"/>
                <a:gd name="T56" fmla="*/ 36 w 59"/>
                <a:gd name="T57" fmla="*/ 27 h 86"/>
                <a:gd name="T58" fmla="*/ 36 w 59"/>
                <a:gd name="T59" fmla="*/ 22 h 86"/>
                <a:gd name="T60" fmla="*/ 34 w 59"/>
                <a:gd name="T61" fmla="*/ 20 h 86"/>
                <a:gd name="T62" fmla="*/ 31 w 59"/>
                <a:gd name="T63" fmla="*/ 17 h 86"/>
                <a:gd name="T64" fmla="*/ 29 w 59"/>
                <a:gd name="T65" fmla="*/ 17 h 86"/>
                <a:gd name="T66" fmla="*/ 26 w 59"/>
                <a:gd name="T67" fmla="*/ 15 h 86"/>
                <a:gd name="T68" fmla="*/ 20 w 59"/>
                <a:gd name="T69" fmla="*/ 15 h 86"/>
                <a:gd name="T70" fmla="*/ 16 w 59"/>
                <a:gd name="T71" fmla="*/ 15 h 86"/>
                <a:gd name="T72" fmla="*/ 16 w 59"/>
                <a:gd name="T73" fmla="*/ 38 h 86"/>
                <a:gd name="T74" fmla="*/ 20 w 59"/>
                <a:gd name="T75" fmla="*/ 38 h 8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9" h="86">
                  <a:moveTo>
                    <a:pt x="0" y="86"/>
                  </a:moveTo>
                  <a:lnTo>
                    <a:pt x="0" y="0"/>
                  </a:lnTo>
                  <a:lnTo>
                    <a:pt x="21" y="0"/>
                  </a:lnTo>
                  <a:lnTo>
                    <a:pt x="28" y="0"/>
                  </a:lnTo>
                  <a:lnTo>
                    <a:pt x="34" y="0"/>
                  </a:lnTo>
                  <a:lnTo>
                    <a:pt x="41" y="2"/>
                  </a:lnTo>
                  <a:lnTo>
                    <a:pt x="46" y="4"/>
                  </a:lnTo>
                  <a:lnTo>
                    <a:pt x="51" y="9"/>
                  </a:lnTo>
                  <a:lnTo>
                    <a:pt x="56" y="14"/>
                  </a:lnTo>
                  <a:lnTo>
                    <a:pt x="58" y="20"/>
                  </a:lnTo>
                  <a:lnTo>
                    <a:pt x="59" y="27"/>
                  </a:lnTo>
                  <a:lnTo>
                    <a:pt x="58" y="32"/>
                  </a:lnTo>
                  <a:lnTo>
                    <a:pt x="56" y="38"/>
                  </a:lnTo>
                  <a:lnTo>
                    <a:pt x="53" y="43"/>
                  </a:lnTo>
                  <a:lnTo>
                    <a:pt x="48" y="48"/>
                  </a:lnTo>
                  <a:lnTo>
                    <a:pt x="41" y="52"/>
                  </a:lnTo>
                  <a:lnTo>
                    <a:pt x="34" y="53"/>
                  </a:lnTo>
                  <a:lnTo>
                    <a:pt x="28" y="53"/>
                  </a:lnTo>
                  <a:lnTo>
                    <a:pt x="20" y="53"/>
                  </a:lnTo>
                  <a:lnTo>
                    <a:pt x="16" y="53"/>
                  </a:lnTo>
                  <a:lnTo>
                    <a:pt x="16" y="86"/>
                  </a:lnTo>
                  <a:lnTo>
                    <a:pt x="0" y="86"/>
                  </a:lnTo>
                  <a:close/>
                  <a:moveTo>
                    <a:pt x="20" y="38"/>
                  </a:moveTo>
                  <a:lnTo>
                    <a:pt x="26" y="38"/>
                  </a:lnTo>
                  <a:lnTo>
                    <a:pt x="33" y="37"/>
                  </a:lnTo>
                  <a:lnTo>
                    <a:pt x="36" y="35"/>
                  </a:lnTo>
                  <a:lnTo>
                    <a:pt x="39" y="33"/>
                  </a:lnTo>
                  <a:lnTo>
                    <a:pt x="41" y="30"/>
                  </a:lnTo>
                  <a:lnTo>
                    <a:pt x="41" y="27"/>
                  </a:lnTo>
                  <a:lnTo>
                    <a:pt x="41" y="22"/>
                  </a:lnTo>
                  <a:lnTo>
                    <a:pt x="39" y="20"/>
                  </a:lnTo>
                  <a:lnTo>
                    <a:pt x="36" y="17"/>
                  </a:lnTo>
                  <a:lnTo>
                    <a:pt x="33" y="17"/>
                  </a:lnTo>
                  <a:lnTo>
                    <a:pt x="26" y="15"/>
                  </a:lnTo>
                  <a:lnTo>
                    <a:pt x="20" y="15"/>
                  </a:lnTo>
                  <a:lnTo>
                    <a:pt x="16" y="15"/>
                  </a:lnTo>
                  <a:lnTo>
                    <a:pt x="16" y="38"/>
                  </a:lnTo>
                  <a:lnTo>
                    <a:pt x="20" y="38"/>
                  </a:lnTo>
                  <a:close/>
                </a:path>
              </a:pathLst>
            </a:custGeom>
            <a:solidFill>
              <a:srgbClr val="0075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17" name="Freeform 97"/>
            <p:cNvSpPr>
              <a:spLocks/>
            </p:cNvSpPr>
            <p:nvPr userDrawn="1"/>
          </p:nvSpPr>
          <p:spPr bwMode="auto">
            <a:xfrm>
              <a:off x="751" y="413"/>
              <a:ext cx="34" cy="67"/>
            </a:xfrm>
            <a:custGeom>
              <a:avLst/>
              <a:gdLst>
                <a:gd name="T0" fmla="*/ 0 w 33"/>
                <a:gd name="T1" fmla="*/ 3 h 67"/>
                <a:gd name="T2" fmla="*/ 22 w 33"/>
                <a:gd name="T3" fmla="*/ 3 h 67"/>
                <a:gd name="T4" fmla="*/ 22 w 33"/>
                <a:gd name="T5" fmla="*/ 8 h 67"/>
                <a:gd name="T6" fmla="*/ 23 w 33"/>
                <a:gd name="T7" fmla="*/ 5 h 67"/>
                <a:gd name="T8" fmla="*/ 28 w 33"/>
                <a:gd name="T9" fmla="*/ 3 h 67"/>
                <a:gd name="T10" fmla="*/ 31 w 33"/>
                <a:gd name="T11" fmla="*/ 1 h 67"/>
                <a:gd name="T12" fmla="*/ 36 w 33"/>
                <a:gd name="T13" fmla="*/ 0 h 67"/>
                <a:gd name="T14" fmla="*/ 38 w 33"/>
                <a:gd name="T15" fmla="*/ 0 h 67"/>
                <a:gd name="T16" fmla="*/ 38 w 33"/>
                <a:gd name="T17" fmla="*/ 16 h 67"/>
                <a:gd name="T18" fmla="*/ 31 w 33"/>
                <a:gd name="T19" fmla="*/ 16 h 67"/>
                <a:gd name="T20" fmla="*/ 27 w 33"/>
                <a:gd name="T21" fmla="*/ 18 h 67"/>
                <a:gd name="T22" fmla="*/ 25 w 33"/>
                <a:gd name="T23" fmla="*/ 21 h 67"/>
                <a:gd name="T24" fmla="*/ 23 w 33"/>
                <a:gd name="T25" fmla="*/ 24 h 67"/>
                <a:gd name="T26" fmla="*/ 23 w 33"/>
                <a:gd name="T27" fmla="*/ 28 h 67"/>
                <a:gd name="T28" fmla="*/ 23 w 33"/>
                <a:gd name="T29" fmla="*/ 33 h 67"/>
                <a:gd name="T30" fmla="*/ 23 w 33"/>
                <a:gd name="T31" fmla="*/ 67 h 67"/>
                <a:gd name="T32" fmla="*/ 0 w 33"/>
                <a:gd name="T33" fmla="*/ 67 h 67"/>
                <a:gd name="T34" fmla="*/ 0 w 33"/>
                <a:gd name="T35" fmla="*/ 3 h 6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3" h="67">
                  <a:moveTo>
                    <a:pt x="0" y="3"/>
                  </a:moveTo>
                  <a:lnTo>
                    <a:pt x="17" y="3"/>
                  </a:lnTo>
                  <a:lnTo>
                    <a:pt x="17" y="8"/>
                  </a:lnTo>
                  <a:lnTo>
                    <a:pt x="18" y="5"/>
                  </a:lnTo>
                  <a:lnTo>
                    <a:pt x="23" y="3"/>
                  </a:lnTo>
                  <a:lnTo>
                    <a:pt x="26" y="1"/>
                  </a:lnTo>
                  <a:lnTo>
                    <a:pt x="31" y="0"/>
                  </a:lnTo>
                  <a:lnTo>
                    <a:pt x="33" y="0"/>
                  </a:lnTo>
                  <a:lnTo>
                    <a:pt x="33" y="16"/>
                  </a:lnTo>
                  <a:lnTo>
                    <a:pt x="26" y="16"/>
                  </a:lnTo>
                  <a:lnTo>
                    <a:pt x="22" y="18"/>
                  </a:lnTo>
                  <a:lnTo>
                    <a:pt x="20" y="21"/>
                  </a:lnTo>
                  <a:lnTo>
                    <a:pt x="18" y="24"/>
                  </a:lnTo>
                  <a:lnTo>
                    <a:pt x="18" y="28"/>
                  </a:lnTo>
                  <a:lnTo>
                    <a:pt x="18" y="33"/>
                  </a:lnTo>
                  <a:lnTo>
                    <a:pt x="18" y="67"/>
                  </a:lnTo>
                  <a:lnTo>
                    <a:pt x="0" y="67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75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18" name="Freeform 98"/>
            <p:cNvSpPr>
              <a:spLocks noEditPoints="1"/>
            </p:cNvSpPr>
            <p:nvPr userDrawn="1"/>
          </p:nvSpPr>
          <p:spPr bwMode="auto">
            <a:xfrm>
              <a:off x="787" y="413"/>
              <a:ext cx="73" cy="69"/>
            </a:xfrm>
            <a:custGeom>
              <a:avLst/>
              <a:gdLst>
                <a:gd name="T0" fmla="*/ 69 w 74"/>
                <a:gd name="T1" fmla="*/ 67 h 69"/>
                <a:gd name="T2" fmla="*/ 52 w 74"/>
                <a:gd name="T3" fmla="*/ 67 h 69"/>
                <a:gd name="T4" fmla="*/ 52 w 74"/>
                <a:gd name="T5" fmla="*/ 57 h 69"/>
                <a:gd name="T6" fmla="*/ 47 w 74"/>
                <a:gd name="T7" fmla="*/ 62 h 69"/>
                <a:gd name="T8" fmla="*/ 42 w 74"/>
                <a:gd name="T9" fmla="*/ 66 h 69"/>
                <a:gd name="T10" fmla="*/ 37 w 74"/>
                <a:gd name="T11" fmla="*/ 67 h 69"/>
                <a:gd name="T12" fmla="*/ 34 w 74"/>
                <a:gd name="T13" fmla="*/ 69 h 69"/>
                <a:gd name="T14" fmla="*/ 26 w 74"/>
                <a:gd name="T15" fmla="*/ 67 h 69"/>
                <a:gd name="T16" fmla="*/ 19 w 74"/>
                <a:gd name="T17" fmla="*/ 66 h 69"/>
                <a:gd name="T18" fmla="*/ 13 w 74"/>
                <a:gd name="T19" fmla="*/ 62 h 69"/>
                <a:gd name="T20" fmla="*/ 8 w 74"/>
                <a:gd name="T21" fmla="*/ 57 h 69"/>
                <a:gd name="T22" fmla="*/ 5 w 74"/>
                <a:gd name="T23" fmla="*/ 52 h 69"/>
                <a:gd name="T24" fmla="*/ 1 w 74"/>
                <a:gd name="T25" fmla="*/ 47 h 69"/>
                <a:gd name="T26" fmla="*/ 0 w 74"/>
                <a:gd name="T27" fmla="*/ 41 h 69"/>
                <a:gd name="T28" fmla="*/ 0 w 74"/>
                <a:gd name="T29" fmla="*/ 34 h 69"/>
                <a:gd name="T30" fmla="*/ 0 w 74"/>
                <a:gd name="T31" fmla="*/ 28 h 69"/>
                <a:gd name="T32" fmla="*/ 1 w 74"/>
                <a:gd name="T33" fmla="*/ 23 h 69"/>
                <a:gd name="T34" fmla="*/ 5 w 74"/>
                <a:gd name="T35" fmla="*/ 16 h 69"/>
                <a:gd name="T36" fmla="*/ 8 w 74"/>
                <a:gd name="T37" fmla="*/ 11 h 69"/>
                <a:gd name="T38" fmla="*/ 14 w 74"/>
                <a:gd name="T39" fmla="*/ 6 h 69"/>
                <a:gd name="T40" fmla="*/ 21 w 74"/>
                <a:gd name="T41" fmla="*/ 3 h 69"/>
                <a:gd name="T42" fmla="*/ 28 w 74"/>
                <a:gd name="T43" fmla="*/ 1 h 69"/>
                <a:gd name="T44" fmla="*/ 34 w 74"/>
                <a:gd name="T45" fmla="*/ 0 h 69"/>
                <a:gd name="T46" fmla="*/ 37 w 74"/>
                <a:gd name="T47" fmla="*/ 1 h 69"/>
                <a:gd name="T48" fmla="*/ 42 w 74"/>
                <a:gd name="T49" fmla="*/ 3 h 69"/>
                <a:gd name="T50" fmla="*/ 47 w 74"/>
                <a:gd name="T51" fmla="*/ 6 h 69"/>
                <a:gd name="T52" fmla="*/ 52 w 74"/>
                <a:gd name="T53" fmla="*/ 11 h 69"/>
                <a:gd name="T54" fmla="*/ 52 w 74"/>
                <a:gd name="T55" fmla="*/ 3 h 69"/>
                <a:gd name="T56" fmla="*/ 69 w 74"/>
                <a:gd name="T57" fmla="*/ 3 h 69"/>
                <a:gd name="T58" fmla="*/ 69 w 74"/>
                <a:gd name="T59" fmla="*/ 67 h 69"/>
                <a:gd name="T60" fmla="*/ 37 w 74"/>
                <a:gd name="T61" fmla="*/ 16 h 69"/>
                <a:gd name="T62" fmla="*/ 29 w 74"/>
                <a:gd name="T63" fmla="*/ 16 h 69"/>
                <a:gd name="T64" fmla="*/ 23 w 74"/>
                <a:gd name="T65" fmla="*/ 21 h 69"/>
                <a:gd name="T66" fmla="*/ 18 w 74"/>
                <a:gd name="T67" fmla="*/ 28 h 69"/>
                <a:gd name="T68" fmla="*/ 16 w 74"/>
                <a:gd name="T69" fmla="*/ 36 h 69"/>
                <a:gd name="T70" fmla="*/ 18 w 74"/>
                <a:gd name="T71" fmla="*/ 43 h 69"/>
                <a:gd name="T72" fmla="*/ 23 w 74"/>
                <a:gd name="T73" fmla="*/ 49 h 69"/>
                <a:gd name="T74" fmla="*/ 29 w 74"/>
                <a:gd name="T75" fmla="*/ 52 h 69"/>
                <a:gd name="T76" fmla="*/ 37 w 74"/>
                <a:gd name="T77" fmla="*/ 54 h 69"/>
                <a:gd name="T78" fmla="*/ 41 w 74"/>
                <a:gd name="T79" fmla="*/ 52 h 69"/>
                <a:gd name="T80" fmla="*/ 47 w 74"/>
                <a:gd name="T81" fmla="*/ 47 h 69"/>
                <a:gd name="T82" fmla="*/ 51 w 74"/>
                <a:gd name="T83" fmla="*/ 43 h 69"/>
                <a:gd name="T84" fmla="*/ 52 w 74"/>
                <a:gd name="T85" fmla="*/ 34 h 69"/>
                <a:gd name="T86" fmla="*/ 51 w 74"/>
                <a:gd name="T87" fmla="*/ 28 h 69"/>
                <a:gd name="T88" fmla="*/ 47 w 74"/>
                <a:gd name="T89" fmla="*/ 21 h 69"/>
                <a:gd name="T90" fmla="*/ 41 w 74"/>
                <a:gd name="T91" fmla="*/ 16 h 69"/>
                <a:gd name="T92" fmla="*/ 37 w 74"/>
                <a:gd name="T93" fmla="*/ 16 h 6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74" h="69">
                  <a:moveTo>
                    <a:pt x="74" y="67"/>
                  </a:moveTo>
                  <a:lnTo>
                    <a:pt x="57" y="67"/>
                  </a:lnTo>
                  <a:lnTo>
                    <a:pt x="57" y="57"/>
                  </a:lnTo>
                  <a:lnTo>
                    <a:pt x="52" y="62"/>
                  </a:lnTo>
                  <a:lnTo>
                    <a:pt x="47" y="66"/>
                  </a:lnTo>
                  <a:lnTo>
                    <a:pt x="41" y="67"/>
                  </a:lnTo>
                  <a:lnTo>
                    <a:pt x="34" y="69"/>
                  </a:lnTo>
                  <a:lnTo>
                    <a:pt x="26" y="67"/>
                  </a:lnTo>
                  <a:lnTo>
                    <a:pt x="19" y="66"/>
                  </a:lnTo>
                  <a:lnTo>
                    <a:pt x="13" y="62"/>
                  </a:lnTo>
                  <a:lnTo>
                    <a:pt x="8" y="57"/>
                  </a:lnTo>
                  <a:lnTo>
                    <a:pt x="5" y="52"/>
                  </a:lnTo>
                  <a:lnTo>
                    <a:pt x="1" y="47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1" y="23"/>
                  </a:lnTo>
                  <a:lnTo>
                    <a:pt x="5" y="16"/>
                  </a:lnTo>
                  <a:lnTo>
                    <a:pt x="8" y="11"/>
                  </a:lnTo>
                  <a:lnTo>
                    <a:pt x="14" y="6"/>
                  </a:lnTo>
                  <a:lnTo>
                    <a:pt x="21" y="3"/>
                  </a:lnTo>
                  <a:lnTo>
                    <a:pt x="28" y="1"/>
                  </a:lnTo>
                  <a:lnTo>
                    <a:pt x="34" y="0"/>
                  </a:lnTo>
                  <a:lnTo>
                    <a:pt x="41" y="1"/>
                  </a:lnTo>
                  <a:lnTo>
                    <a:pt x="47" y="3"/>
                  </a:lnTo>
                  <a:lnTo>
                    <a:pt x="52" y="6"/>
                  </a:lnTo>
                  <a:lnTo>
                    <a:pt x="57" y="11"/>
                  </a:lnTo>
                  <a:lnTo>
                    <a:pt x="57" y="3"/>
                  </a:lnTo>
                  <a:lnTo>
                    <a:pt x="74" y="3"/>
                  </a:lnTo>
                  <a:lnTo>
                    <a:pt x="74" y="67"/>
                  </a:lnTo>
                  <a:close/>
                  <a:moveTo>
                    <a:pt x="38" y="16"/>
                  </a:moveTo>
                  <a:lnTo>
                    <a:pt x="29" y="16"/>
                  </a:lnTo>
                  <a:lnTo>
                    <a:pt x="23" y="21"/>
                  </a:lnTo>
                  <a:lnTo>
                    <a:pt x="18" y="28"/>
                  </a:lnTo>
                  <a:lnTo>
                    <a:pt x="16" y="36"/>
                  </a:lnTo>
                  <a:lnTo>
                    <a:pt x="18" y="43"/>
                  </a:lnTo>
                  <a:lnTo>
                    <a:pt x="23" y="49"/>
                  </a:lnTo>
                  <a:lnTo>
                    <a:pt x="29" y="52"/>
                  </a:lnTo>
                  <a:lnTo>
                    <a:pt x="38" y="54"/>
                  </a:lnTo>
                  <a:lnTo>
                    <a:pt x="46" y="52"/>
                  </a:lnTo>
                  <a:lnTo>
                    <a:pt x="52" y="47"/>
                  </a:lnTo>
                  <a:lnTo>
                    <a:pt x="56" y="43"/>
                  </a:lnTo>
                  <a:lnTo>
                    <a:pt x="57" y="34"/>
                  </a:lnTo>
                  <a:lnTo>
                    <a:pt x="56" y="28"/>
                  </a:lnTo>
                  <a:lnTo>
                    <a:pt x="52" y="21"/>
                  </a:lnTo>
                  <a:lnTo>
                    <a:pt x="46" y="16"/>
                  </a:lnTo>
                  <a:lnTo>
                    <a:pt x="38" y="16"/>
                  </a:lnTo>
                  <a:close/>
                </a:path>
              </a:pathLst>
            </a:custGeom>
            <a:solidFill>
              <a:srgbClr val="0075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19" name="Freeform 99"/>
            <p:cNvSpPr>
              <a:spLocks/>
            </p:cNvSpPr>
            <p:nvPr userDrawn="1"/>
          </p:nvSpPr>
          <p:spPr bwMode="auto">
            <a:xfrm>
              <a:off x="865" y="413"/>
              <a:ext cx="73" cy="69"/>
            </a:xfrm>
            <a:custGeom>
              <a:avLst/>
              <a:gdLst>
                <a:gd name="T0" fmla="*/ 77 w 72"/>
                <a:gd name="T1" fmla="*/ 46 h 69"/>
                <a:gd name="T2" fmla="*/ 74 w 72"/>
                <a:gd name="T3" fmla="*/ 51 h 69"/>
                <a:gd name="T4" fmla="*/ 72 w 72"/>
                <a:gd name="T5" fmla="*/ 56 h 69"/>
                <a:gd name="T6" fmla="*/ 67 w 72"/>
                <a:gd name="T7" fmla="*/ 59 h 69"/>
                <a:gd name="T8" fmla="*/ 64 w 72"/>
                <a:gd name="T9" fmla="*/ 62 h 69"/>
                <a:gd name="T10" fmla="*/ 54 w 72"/>
                <a:gd name="T11" fmla="*/ 67 h 69"/>
                <a:gd name="T12" fmla="*/ 43 w 72"/>
                <a:gd name="T13" fmla="*/ 69 h 69"/>
                <a:gd name="T14" fmla="*/ 31 w 72"/>
                <a:gd name="T15" fmla="*/ 69 h 69"/>
                <a:gd name="T16" fmla="*/ 23 w 72"/>
                <a:gd name="T17" fmla="*/ 66 h 69"/>
                <a:gd name="T18" fmla="*/ 18 w 72"/>
                <a:gd name="T19" fmla="*/ 64 h 69"/>
                <a:gd name="T20" fmla="*/ 11 w 72"/>
                <a:gd name="T21" fmla="*/ 59 h 69"/>
                <a:gd name="T22" fmla="*/ 6 w 72"/>
                <a:gd name="T23" fmla="*/ 54 h 69"/>
                <a:gd name="T24" fmla="*/ 3 w 72"/>
                <a:gd name="T25" fmla="*/ 47 h 69"/>
                <a:gd name="T26" fmla="*/ 1 w 72"/>
                <a:gd name="T27" fmla="*/ 41 h 69"/>
                <a:gd name="T28" fmla="*/ 0 w 72"/>
                <a:gd name="T29" fmla="*/ 34 h 69"/>
                <a:gd name="T30" fmla="*/ 1 w 72"/>
                <a:gd name="T31" fmla="*/ 28 h 69"/>
                <a:gd name="T32" fmla="*/ 3 w 72"/>
                <a:gd name="T33" fmla="*/ 21 h 69"/>
                <a:gd name="T34" fmla="*/ 6 w 72"/>
                <a:gd name="T35" fmla="*/ 14 h 69"/>
                <a:gd name="T36" fmla="*/ 11 w 72"/>
                <a:gd name="T37" fmla="*/ 10 h 69"/>
                <a:gd name="T38" fmla="*/ 16 w 72"/>
                <a:gd name="T39" fmla="*/ 6 h 69"/>
                <a:gd name="T40" fmla="*/ 23 w 72"/>
                <a:gd name="T41" fmla="*/ 3 h 69"/>
                <a:gd name="T42" fmla="*/ 29 w 72"/>
                <a:gd name="T43" fmla="*/ 1 h 69"/>
                <a:gd name="T44" fmla="*/ 43 w 72"/>
                <a:gd name="T45" fmla="*/ 0 h 69"/>
                <a:gd name="T46" fmla="*/ 54 w 72"/>
                <a:gd name="T47" fmla="*/ 3 h 69"/>
                <a:gd name="T48" fmla="*/ 64 w 72"/>
                <a:gd name="T49" fmla="*/ 6 h 69"/>
                <a:gd name="T50" fmla="*/ 67 w 72"/>
                <a:gd name="T51" fmla="*/ 10 h 69"/>
                <a:gd name="T52" fmla="*/ 72 w 72"/>
                <a:gd name="T53" fmla="*/ 14 h 69"/>
                <a:gd name="T54" fmla="*/ 75 w 72"/>
                <a:gd name="T55" fmla="*/ 19 h 69"/>
                <a:gd name="T56" fmla="*/ 77 w 72"/>
                <a:gd name="T57" fmla="*/ 24 h 69"/>
                <a:gd name="T58" fmla="*/ 57 w 72"/>
                <a:gd name="T59" fmla="*/ 24 h 69"/>
                <a:gd name="T60" fmla="*/ 54 w 72"/>
                <a:gd name="T61" fmla="*/ 19 h 69"/>
                <a:gd name="T62" fmla="*/ 51 w 72"/>
                <a:gd name="T63" fmla="*/ 18 h 69"/>
                <a:gd name="T64" fmla="*/ 47 w 72"/>
                <a:gd name="T65" fmla="*/ 16 h 69"/>
                <a:gd name="T66" fmla="*/ 43 w 72"/>
                <a:gd name="T67" fmla="*/ 16 h 69"/>
                <a:gd name="T68" fmla="*/ 29 w 72"/>
                <a:gd name="T69" fmla="*/ 16 h 69"/>
                <a:gd name="T70" fmla="*/ 23 w 72"/>
                <a:gd name="T71" fmla="*/ 21 h 69"/>
                <a:gd name="T72" fmla="*/ 18 w 72"/>
                <a:gd name="T73" fmla="*/ 28 h 69"/>
                <a:gd name="T74" fmla="*/ 16 w 72"/>
                <a:gd name="T75" fmla="*/ 34 h 69"/>
                <a:gd name="T76" fmla="*/ 18 w 72"/>
                <a:gd name="T77" fmla="*/ 43 h 69"/>
                <a:gd name="T78" fmla="*/ 23 w 72"/>
                <a:gd name="T79" fmla="*/ 49 h 69"/>
                <a:gd name="T80" fmla="*/ 29 w 72"/>
                <a:gd name="T81" fmla="*/ 52 h 69"/>
                <a:gd name="T82" fmla="*/ 43 w 72"/>
                <a:gd name="T83" fmla="*/ 54 h 69"/>
                <a:gd name="T84" fmla="*/ 47 w 72"/>
                <a:gd name="T85" fmla="*/ 52 h 69"/>
                <a:gd name="T86" fmla="*/ 51 w 72"/>
                <a:gd name="T87" fmla="*/ 51 h 69"/>
                <a:gd name="T88" fmla="*/ 56 w 72"/>
                <a:gd name="T89" fmla="*/ 49 h 69"/>
                <a:gd name="T90" fmla="*/ 57 w 72"/>
                <a:gd name="T91" fmla="*/ 46 h 69"/>
                <a:gd name="T92" fmla="*/ 77 w 72"/>
                <a:gd name="T93" fmla="*/ 46 h 6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72" h="69">
                  <a:moveTo>
                    <a:pt x="72" y="46"/>
                  </a:moveTo>
                  <a:lnTo>
                    <a:pt x="69" y="51"/>
                  </a:lnTo>
                  <a:lnTo>
                    <a:pt x="67" y="56"/>
                  </a:lnTo>
                  <a:lnTo>
                    <a:pt x="62" y="59"/>
                  </a:lnTo>
                  <a:lnTo>
                    <a:pt x="59" y="62"/>
                  </a:lnTo>
                  <a:lnTo>
                    <a:pt x="49" y="67"/>
                  </a:lnTo>
                  <a:lnTo>
                    <a:pt x="38" y="69"/>
                  </a:lnTo>
                  <a:lnTo>
                    <a:pt x="31" y="69"/>
                  </a:lnTo>
                  <a:lnTo>
                    <a:pt x="23" y="66"/>
                  </a:lnTo>
                  <a:lnTo>
                    <a:pt x="18" y="64"/>
                  </a:lnTo>
                  <a:lnTo>
                    <a:pt x="11" y="59"/>
                  </a:lnTo>
                  <a:lnTo>
                    <a:pt x="6" y="54"/>
                  </a:lnTo>
                  <a:lnTo>
                    <a:pt x="3" y="47"/>
                  </a:lnTo>
                  <a:lnTo>
                    <a:pt x="1" y="41"/>
                  </a:lnTo>
                  <a:lnTo>
                    <a:pt x="0" y="34"/>
                  </a:lnTo>
                  <a:lnTo>
                    <a:pt x="1" y="28"/>
                  </a:lnTo>
                  <a:lnTo>
                    <a:pt x="3" y="21"/>
                  </a:lnTo>
                  <a:lnTo>
                    <a:pt x="6" y="14"/>
                  </a:lnTo>
                  <a:lnTo>
                    <a:pt x="11" y="10"/>
                  </a:lnTo>
                  <a:lnTo>
                    <a:pt x="16" y="6"/>
                  </a:lnTo>
                  <a:lnTo>
                    <a:pt x="23" y="3"/>
                  </a:lnTo>
                  <a:lnTo>
                    <a:pt x="29" y="1"/>
                  </a:lnTo>
                  <a:lnTo>
                    <a:pt x="38" y="0"/>
                  </a:lnTo>
                  <a:lnTo>
                    <a:pt x="49" y="3"/>
                  </a:lnTo>
                  <a:lnTo>
                    <a:pt x="59" y="6"/>
                  </a:lnTo>
                  <a:lnTo>
                    <a:pt x="62" y="10"/>
                  </a:lnTo>
                  <a:lnTo>
                    <a:pt x="67" y="14"/>
                  </a:lnTo>
                  <a:lnTo>
                    <a:pt x="70" y="19"/>
                  </a:lnTo>
                  <a:lnTo>
                    <a:pt x="72" y="24"/>
                  </a:lnTo>
                  <a:lnTo>
                    <a:pt x="52" y="24"/>
                  </a:lnTo>
                  <a:lnTo>
                    <a:pt x="49" y="19"/>
                  </a:lnTo>
                  <a:lnTo>
                    <a:pt x="46" y="18"/>
                  </a:lnTo>
                  <a:lnTo>
                    <a:pt x="42" y="16"/>
                  </a:lnTo>
                  <a:lnTo>
                    <a:pt x="38" y="16"/>
                  </a:lnTo>
                  <a:lnTo>
                    <a:pt x="29" y="16"/>
                  </a:lnTo>
                  <a:lnTo>
                    <a:pt x="23" y="21"/>
                  </a:lnTo>
                  <a:lnTo>
                    <a:pt x="18" y="28"/>
                  </a:lnTo>
                  <a:lnTo>
                    <a:pt x="16" y="34"/>
                  </a:lnTo>
                  <a:lnTo>
                    <a:pt x="18" y="43"/>
                  </a:lnTo>
                  <a:lnTo>
                    <a:pt x="23" y="49"/>
                  </a:lnTo>
                  <a:lnTo>
                    <a:pt x="29" y="52"/>
                  </a:lnTo>
                  <a:lnTo>
                    <a:pt x="38" y="54"/>
                  </a:lnTo>
                  <a:lnTo>
                    <a:pt x="42" y="52"/>
                  </a:lnTo>
                  <a:lnTo>
                    <a:pt x="46" y="51"/>
                  </a:lnTo>
                  <a:lnTo>
                    <a:pt x="51" y="49"/>
                  </a:lnTo>
                  <a:lnTo>
                    <a:pt x="52" y="46"/>
                  </a:lnTo>
                  <a:lnTo>
                    <a:pt x="72" y="46"/>
                  </a:lnTo>
                  <a:close/>
                </a:path>
              </a:pathLst>
            </a:custGeom>
            <a:solidFill>
              <a:srgbClr val="0075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20" name="Freeform 100"/>
            <p:cNvSpPr>
              <a:spLocks/>
            </p:cNvSpPr>
            <p:nvPr userDrawn="1"/>
          </p:nvSpPr>
          <p:spPr bwMode="auto">
            <a:xfrm>
              <a:off x="940" y="394"/>
              <a:ext cx="35" cy="86"/>
            </a:xfrm>
            <a:custGeom>
              <a:avLst/>
              <a:gdLst>
                <a:gd name="T0" fmla="*/ 8 w 36"/>
                <a:gd name="T1" fmla="*/ 35 h 86"/>
                <a:gd name="T2" fmla="*/ 0 w 36"/>
                <a:gd name="T3" fmla="*/ 35 h 86"/>
                <a:gd name="T4" fmla="*/ 0 w 36"/>
                <a:gd name="T5" fmla="*/ 22 h 86"/>
                <a:gd name="T6" fmla="*/ 8 w 36"/>
                <a:gd name="T7" fmla="*/ 22 h 86"/>
                <a:gd name="T8" fmla="*/ 8 w 36"/>
                <a:gd name="T9" fmla="*/ 0 h 86"/>
                <a:gd name="T10" fmla="*/ 21 w 36"/>
                <a:gd name="T11" fmla="*/ 0 h 86"/>
                <a:gd name="T12" fmla="*/ 21 w 36"/>
                <a:gd name="T13" fmla="*/ 22 h 86"/>
                <a:gd name="T14" fmla="*/ 31 w 36"/>
                <a:gd name="T15" fmla="*/ 22 h 86"/>
                <a:gd name="T16" fmla="*/ 31 w 36"/>
                <a:gd name="T17" fmla="*/ 35 h 86"/>
                <a:gd name="T18" fmla="*/ 21 w 36"/>
                <a:gd name="T19" fmla="*/ 35 h 86"/>
                <a:gd name="T20" fmla="*/ 21 w 36"/>
                <a:gd name="T21" fmla="*/ 86 h 86"/>
                <a:gd name="T22" fmla="*/ 8 w 36"/>
                <a:gd name="T23" fmla="*/ 86 h 86"/>
                <a:gd name="T24" fmla="*/ 8 w 36"/>
                <a:gd name="T25" fmla="*/ 35 h 8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86">
                  <a:moveTo>
                    <a:pt x="8" y="35"/>
                  </a:moveTo>
                  <a:lnTo>
                    <a:pt x="0" y="35"/>
                  </a:lnTo>
                  <a:lnTo>
                    <a:pt x="0" y="22"/>
                  </a:lnTo>
                  <a:lnTo>
                    <a:pt x="8" y="22"/>
                  </a:lnTo>
                  <a:lnTo>
                    <a:pt x="8" y="0"/>
                  </a:lnTo>
                  <a:lnTo>
                    <a:pt x="26" y="0"/>
                  </a:lnTo>
                  <a:lnTo>
                    <a:pt x="26" y="22"/>
                  </a:lnTo>
                  <a:lnTo>
                    <a:pt x="36" y="22"/>
                  </a:lnTo>
                  <a:lnTo>
                    <a:pt x="36" y="35"/>
                  </a:lnTo>
                  <a:lnTo>
                    <a:pt x="26" y="35"/>
                  </a:lnTo>
                  <a:lnTo>
                    <a:pt x="26" y="86"/>
                  </a:lnTo>
                  <a:lnTo>
                    <a:pt x="8" y="86"/>
                  </a:lnTo>
                  <a:lnTo>
                    <a:pt x="8" y="35"/>
                  </a:lnTo>
                  <a:close/>
                </a:path>
              </a:pathLst>
            </a:custGeom>
            <a:solidFill>
              <a:srgbClr val="0075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21" name="Freeform 101"/>
            <p:cNvSpPr>
              <a:spLocks noEditPoints="1"/>
            </p:cNvSpPr>
            <p:nvPr userDrawn="1"/>
          </p:nvSpPr>
          <p:spPr bwMode="auto">
            <a:xfrm>
              <a:off x="983" y="394"/>
              <a:ext cx="17" cy="86"/>
            </a:xfrm>
            <a:custGeom>
              <a:avLst/>
              <a:gdLst>
                <a:gd name="T0" fmla="*/ 0 w 16"/>
                <a:gd name="T1" fmla="*/ 0 h 86"/>
                <a:gd name="T2" fmla="*/ 21 w 16"/>
                <a:gd name="T3" fmla="*/ 0 h 86"/>
                <a:gd name="T4" fmla="*/ 21 w 16"/>
                <a:gd name="T5" fmla="*/ 14 h 86"/>
                <a:gd name="T6" fmla="*/ 0 w 16"/>
                <a:gd name="T7" fmla="*/ 14 h 86"/>
                <a:gd name="T8" fmla="*/ 0 w 16"/>
                <a:gd name="T9" fmla="*/ 0 h 86"/>
                <a:gd name="T10" fmla="*/ 0 w 16"/>
                <a:gd name="T11" fmla="*/ 22 h 86"/>
                <a:gd name="T12" fmla="*/ 21 w 16"/>
                <a:gd name="T13" fmla="*/ 22 h 86"/>
                <a:gd name="T14" fmla="*/ 21 w 16"/>
                <a:gd name="T15" fmla="*/ 86 h 86"/>
                <a:gd name="T16" fmla="*/ 0 w 16"/>
                <a:gd name="T17" fmla="*/ 86 h 86"/>
                <a:gd name="T18" fmla="*/ 0 w 16"/>
                <a:gd name="T19" fmla="*/ 22 h 8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6" h="86">
                  <a:moveTo>
                    <a:pt x="0" y="0"/>
                  </a:moveTo>
                  <a:lnTo>
                    <a:pt x="16" y="0"/>
                  </a:lnTo>
                  <a:lnTo>
                    <a:pt x="16" y="14"/>
                  </a:lnTo>
                  <a:lnTo>
                    <a:pt x="0" y="14"/>
                  </a:lnTo>
                  <a:lnTo>
                    <a:pt x="0" y="0"/>
                  </a:lnTo>
                  <a:close/>
                  <a:moveTo>
                    <a:pt x="0" y="22"/>
                  </a:moveTo>
                  <a:lnTo>
                    <a:pt x="16" y="22"/>
                  </a:lnTo>
                  <a:lnTo>
                    <a:pt x="16" y="86"/>
                  </a:lnTo>
                  <a:lnTo>
                    <a:pt x="0" y="86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0075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22" name="Freeform 102"/>
            <p:cNvSpPr>
              <a:spLocks/>
            </p:cNvSpPr>
            <p:nvPr userDrawn="1"/>
          </p:nvSpPr>
          <p:spPr bwMode="auto">
            <a:xfrm>
              <a:off x="1009" y="413"/>
              <a:ext cx="103" cy="67"/>
            </a:xfrm>
            <a:custGeom>
              <a:avLst/>
              <a:gdLst>
                <a:gd name="T0" fmla="*/ 0 w 104"/>
                <a:gd name="T1" fmla="*/ 3 h 67"/>
                <a:gd name="T2" fmla="*/ 15 w 104"/>
                <a:gd name="T3" fmla="*/ 3 h 67"/>
                <a:gd name="T4" fmla="*/ 15 w 104"/>
                <a:gd name="T5" fmla="*/ 8 h 67"/>
                <a:gd name="T6" fmla="*/ 18 w 104"/>
                <a:gd name="T7" fmla="*/ 5 h 67"/>
                <a:gd name="T8" fmla="*/ 23 w 104"/>
                <a:gd name="T9" fmla="*/ 3 h 67"/>
                <a:gd name="T10" fmla="*/ 28 w 104"/>
                <a:gd name="T11" fmla="*/ 1 h 67"/>
                <a:gd name="T12" fmla="*/ 33 w 104"/>
                <a:gd name="T13" fmla="*/ 0 h 67"/>
                <a:gd name="T14" fmla="*/ 39 w 104"/>
                <a:gd name="T15" fmla="*/ 1 h 67"/>
                <a:gd name="T16" fmla="*/ 44 w 104"/>
                <a:gd name="T17" fmla="*/ 3 h 67"/>
                <a:gd name="T18" fmla="*/ 48 w 104"/>
                <a:gd name="T19" fmla="*/ 5 h 67"/>
                <a:gd name="T20" fmla="*/ 52 w 104"/>
                <a:gd name="T21" fmla="*/ 8 h 67"/>
                <a:gd name="T22" fmla="*/ 52 w 104"/>
                <a:gd name="T23" fmla="*/ 10 h 67"/>
                <a:gd name="T24" fmla="*/ 52 w 104"/>
                <a:gd name="T25" fmla="*/ 11 h 67"/>
                <a:gd name="T26" fmla="*/ 52 w 104"/>
                <a:gd name="T27" fmla="*/ 10 h 67"/>
                <a:gd name="T28" fmla="*/ 52 w 104"/>
                <a:gd name="T29" fmla="*/ 8 h 67"/>
                <a:gd name="T30" fmla="*/ 54 w 104"/>
                <a:gd name="T31" fmla="*/ 5 h 67"/>
                <a:gd name="T32" fmla="*/ 59 w 104"/>
                <a:gd name="T33" fmla="*/ 3 h 67"/>
                <a:gd name="T34" fmla="*/ 66 w 104"/>
                <a:gd name="T35" fmla="*/ 1 h 67"/>
                <a:gd name="T36" fmla="*/ 71 w 104"/>
                <a:gd name="T37" fmla="*/ 0 h 67"/>
                <a:gd name="T38" fmla="*/ 77 w 104"/>
                <a:gd name="T39" fmla="*/ 1 h 67"/>
                <a:gd name="T40" fmla="*/ 82 w 104"/>
                <a:gd name="T41" fmla="*/ 3 h 67"/>
                <a:gd name="T42" fmla="*/ 87 w 104"/>
                <a:gd name="T43" fmla="*/ 5 h 67"/>
                <a:gd name="T44" fmla="*/ 92 w 104"/>
                <a:gd name="T45" fmla="*/ 8 h 67"/>
                <a:gd name="T46" fmla="*/ 95 w 104"/>
                <a:gd name="T47" fmla="*/ 13 h 67"/>
                <a:gd name="T48" fmla="*/ 99 w 104"/>
                <a:gd name="T49" fmla="*/ 19 h 67"/>
                <a:gd name="T50" fmla="*/ 99 w 104"/>
                <a:gd name="T51" fmla="*/ 24 h 67"/>
                <a:gd name="T52" fmla="*/ 99 w 104"/>
                <a:gd name="T53" fmla="*/ 31 h 67"/>
                <a:gd name="T54" fmla="*/ 99 w 104"/>
                <a:gd name="T55" fmla="*/ 67 h 67"/>
                <a:gd name="T56" fmla="*/ 82 w 104"/>
                <a:gd name="T57" fmla="*/ 67 h 67"/>
                <a:gd name="T58" fmla="*/ 82 w 104"/>
                <a:gd name="T59" fmla="*/ 33 h 67"/>
                <a:gd name="T60" fmla="*/ 82 w 104"/>
                <a:gd name="T61" fmla="*/ 26 h 67"/>
                <a:gd name="T62" fmla="*/ 81 w 104"/>
                <a:gd name="T63" fmla="*/ 19 h 67"/>
                <a:gd name="T64" fmla="*/ 76 w 104"/>
                <a:gd name="T65" fmla="*/ 16 h 67"/>
                <a:gd name="T66" fmla="*/ 69 w 104"/>
                <a:gd name="T67" fmla="*/ 16 h 67"/>
                <a:gd name="T68" fmla="*/ 62 w 104"/>
                <a:gd name="T69" fmla="*/ 16 h 67"/>
                <a:gd name="T70" fmla="*/ 57 w 104"/>
                <a:gd name="T71" fmla="*/ 21 h 67"/>
                <a:gd name="T72" fmla="*/ 56 w 104"/>
                <a:gd name="T73" fmla="*/ 28 h 67"/>
                <a:gd name="T74" fmla="*/ 56 w 104"/>
                <a:gd name="T75" fmla="*/ 36 h 67"/>
                <a:gd name="T76" fmla="*/ 56 w 104"/>
                <a:gd name="T77" fmla="*/ 67 h 67"/>
                <a:gd name="T78" fmla="*/ 44 w 104"/>
                <a:gd name="T79" fmla="*/ 67 h 67"/>
                <a:gd name="T80" fmla="*/ 44 w 104"/>
                <a:gd name="T81" fmla="*/ 33 h 67"/>
                <a:gd name="T82" fmla="*/ 43 w 104"/>
                <a:gd name="T83" fmla="*/ 26 h 67"/>
                <a:gd name="T84" fmla="*/ 41 w 104"/>
                <a:gd name="T85" fmla="*/ 21 h 67"/>
                <a:gd name="T86" fmla="*/ 36 w 104"/>
                <a:gd name="T87" fmla="*/ 16 h 67"/>
                <a:gd name="T88" fmla="*/ 30 w 104"/>
                <a:gd name="T89" fmla="*/ 16 h 67"/>
                <a:gd name="T90" fmla="*/ 26 w 104"/>
                <a:gd name="T91" fmla="*/ 16 h 67"/>
                <a:gd name="T92" fmla="*/ 23 w 104"/>
                <a:gd name="T93" fmla="*/ 18 h 67"/>
                <a:gd name="T94" fmla="*/ 20 w 104"/>
                <a:gd name="T95" fmla="*/ 19 h 67"/>
                <a:gd name="T96" fmla="*/ 18 w 104"/>
                <a:gd name="T97" fmla="*/ 23 h 67"/>
                <a:gd name="T98" fmla="*/ 16 w 104"/>
                <a:gd name="T99" fmla="*/ 29 h 67"/>
                <a:gd name="T100" fmla="*/ 16 w 104"/>
                <a:gd name="T101" fmla="*/ 36 h 67"/>
                <a:gd name="T102" fmla="*/ 16 w 104"/>
                <a:gd name="T103" fmla="*/ 67 h 67"/>
                <a:gd name="T104" fmla="*/ 0 w 104"/>
                <a:gd name="T105" fmla="*/ 67 h 67"/>
                <a:gd name="T106" fmla="*/ 0 w 104"/>
                <a:gd name="T107" fmla="*/ 3 h 6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04" h="67">
                  <a:moveTo>
                    <a:pt x="0" y="3"/>
                  </a:moveTo>
                  <a:lnTo>
                    <a:pt x="15" y="3"/>
                  </a:lnTo>
                  <a:lnTo>
                    <a:pt x="15" y="8"/>
                  </a:lnTo>
                  <a:lnTo>
                    <a:pt x="18" y="5"/>
                  </a:lnTo>
                  <a:lnTo>
                    <a:pt x="23" y="3"/>
                  </a:lnTo>
                  <a:lnTo>
                    <a:pt x="28" y="1"/>
                  </a:lnTo>
                  <a:lnTo>
                    <a:pt x="33" y="0"/>
                  </a:lnTo>
                  <a:lnTo>
                    <a:pt x="39" y="1"/>
                  </a:lnTo>
                  <a:lnTo>
                    <a:pt x="44" y="3"/>
                  </a:lnTo>
                  <a:lnTo>
                    <a:pt x="48" y="5"/>
                  </a:lnTo>
                  <a:lnTo>
                    <a:pt x="53" y="8"/>
                  </a:lnTo>
                  <a:lnTo>
                    <a:pt x="53" y="10"/>
                  </a:lnTo>
                  <a:lnTo>
                    <a:pt x="54" y="11"/>
                  </a:lnTo>
                  <a:lnTo>
                    <a:pt x="54" y="10"/>
                  </a:lnTo>
                  <a:lnTo>
                    <a:pt x="56" y="8"/>
                  </a:lnTo>
                  <a:lnTo>
                    <a:pt x="59" y="5"/>
                  </a:lnTo>
                  <a:lnTo>
                    <a:pt x="64" y="3"/>
                  </a:lnTo>
                  <a:lnTo>
                    <a:pt x="71" y="1"/>
                  </a:lnTo>
                  <a:lnTo>
                    <a:pt x="76" y="0"/>
                  </a:lnTo>
                  <a:lnTo>
                    <a:pt x="82" y="1"/>
                  </a:lnTo>
                  <a:lnTo>
                    <a:pt x="87" y="3"/>
                  </a:lnTo>
                  <a:lnTo>
                    <a:pt x="92" y="5"/>
                  </a:lnTo>
                  <a:lnTo>
                    <a:pt x="97" y="8"/>
                  </a:lnTo>
                  <a:lnTo>
                    <a:pt x="100" y="13"/>
                  </a:lnTo>
                  <a:lnTo>
                    <a:pt x="104" y="19"/>
                  </a:lnTo>
                  <a:lnTo>
                    <a:pt x="104" y="24"/>
                  </a:lnTo>
                  <a:lnTo>
                    <a:pt x="104" y="31"/>
                  </a:lnTo>
                  <a:lnTo>
                    <a:pt x="104" y="67"/>
                  </a:lnTo>
                  <a:lnTo>
                    <a:pt x="87" y="67"/>
                  </a:lnTo>
                  <a:lnTo>
                    <a:pt x="87" y="33"/>
                  </a:lnTo>
                  <a:lnTo>
                    <a:pt x="87" y="26"/>
                  </a:lnTo>
                  <a:lnTo>
                    <a:pt x="86" y="19"/>
                  </a:lnTo>
                  <a:lnTo>
                    <a:pt x="81" y="16"/>
                  </a:lnTo>
                  <a:lnTo>
                    <a:pt x="74" y="16"/>
                  </a:lnTo>
                  <a:lnTo>
                    <a:pt x="67" y="16"/>
                  </a:lnTo>
                  <a:lnTo>
                    <a:pt x="62" y="21"/>
                  </a:lnTo>
                  <a:lnTo>
                    <a:pt x="61" y="28"/>
                  </a:lnTo>
                  <a:lnTo>
                    <a:pt x="61" y="36"/>
                  </a:lnTo>
                  <a:lnTo>
                    <a:pt x="61" y="67"/>
                  </a:lnTo>
                  <a:lnTo>
                    <a:pt x="44" y="67"/>
                  </a:lnTo>
                  <a:lnTo>
                    <a:pt x="44" y="33"/>
                  </a:lnTo>
                  <a:lnTo>
                    <a:pt x="43" y="26"/>
                  </a:lnTo>
                  <a:lnTo>
                    <a:pt x="41" y="21"/>
                  </a:lnTo>
                  <a:lnTo>
                    <a:pt x="36" y="16"/>
                  </a:lnTo>
                  <a:lnTo>
                    <a:pt x="30" y="16"/>
                  </a:lnTo>
                  <a:lnTo>
                    <a:pt x="26" y="16"/>
                  </a:lnTo>
                  <a:lnTo>
                    <a:pt x="23" y="18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6" y="29"/>
                  </a:lnTo>
                  <a:lnTo>
                    <a:pt x="16" y="36"/>
                  </a:lnTo>
                  <a:lnTo>
                    <a:pt x="16" y="67"/>
                  </a:lnTo>
                  <a:lnTo>
                    <a:pt x="0" y="67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75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23" name="Freeform 103"/>
            <p:cNvSpPr>
              <a:spLocks noEditPoints="1"/>
            </p:cNvSpPr>
            <p:nvPr userDrawn="1"/>
          </p:nvSpPr>
          <p:spPr bwMode="auto">
            <a:xfrm>
              <a:off x="1121" y="413"/>
              <a:ext cx="71" cy="69"/>
            </a:xfrm>
            <a:custGeom>
              <a:avLst/>
              <a:gdLst>
                <a:gd name="T0" fmla="*/ 18 w 72"/>
                <a:gd name="T1" fmla="*/ 41 h 69"/>
                <a:gd name="T2" fmla="*/ 20 w 72"/>
                <a:gd name="T3" fmla="*/ 46 h 69"/>
                <a:gd name="T4" fmla="*/ 25 w 72"/>
                <a:gd name="T5" fmla="*/ 51 h 69"/>
                <a:gd name="T6" fmla="*/ 29 w 72"/>
                <a:gd name="T7" fmla="*/ 52 h 69"/>
                <a:gd name="T8" fmla="*/ 36 w 72"/>
                <a:gd name="T9" fmla="*/ 54 h 69"/>
                <a:gd name="T10" fmla="*/ 39 w 72"/>
                <a:gd name="T11" fmla="*/ 52 h 69"/>
                <a:gd name="T12" fmla="*/ 46 w 72"/>
                <a:gd name="T13" fmla="*/ 47 h 69"/>
                <a:gd name="T14" fmla="*/ 64 w 72"/>
                <a:gd name="T15" fmla="*/ 47 h 69"/>
                <a:gd name="T16" fmla="*/ 59 w 72"/>
                <a:gd name="T17" fmla="*/ 56 h 69"/>
                <a:gd name="T18" fmla="*/ 52 w 72"/>
                <a:gd name="T19" fmla="*/ 62 h 69"/>
                <a:gd name="T20" fmla="*/ 43 w 72"/>
                <a:gd name="T21" fmla="*/ 67 h 69"/>
                <a:gd name="T22" fmla="*/ 36 w 72"/>
                <a:gd name="T23" fmla="*/ 69 h 69"/>
                <a:gd name="T24" fmla="*/ 29 w 72"/>
                <a:gd name="T25" fmla="*/ 69 h 69"/>
                <a:gd name="T26" fmla="*/ 21 w 72"/>
                <a:gd name="T27" fmla="*/ 66 h 69"/>
                <a:gd name="T28" fmla="*/ 16 w 72"/>
                <a:gd name="T29" fmla="*/ 62 h 69"/>
                <a:gd name="T30" fmla="*/ 10 w 72"/>
                <a:gd name="T31" fmla="*/ 59 h 69"/>
                <a:gd name="T32" fmla="*/ 6 w 72"/>
                <a:gd name="T33" fmla="*/ 54 h 69"/>
                <a:gd name="T34" fmla="*/ 3 w 72"/>
                <a:gd name="T35" fmla="*/ 47 h 69"/>
                <a:gd name="T36" fmla="*/ 0 w 72"/>
                <a:gd name="T37" fmla="*/ 43 h 69"/>
                <a:gd name="T38" fmla="*/ 0 w 72"/>
                <a:gd name="T39" fmla="*/ 34 h 69"/>
                <a:gd name="T40" fmla="*/ 0 w 72"/>
                <a:gd name="T41" fmla="*/ 28 h 69"/>
                <a:gd name="T42" fmla="*/ 3 w 72"/>
                <a:gd name="T43" fmla="*/ 21 h 69"/>
                <a:gd name="T44" fmla="*/ 6 w 72"/>
                <a:gd name="T45" fmla="*/ 16 h 69"/>
                <a:gd name="T46" fmla="*/ 10 w 72"/>
                <a:gd name="T47" fmla="*/ 11 h 69"/>
                <a:gd name="T48" fmla="*/ 16 w 72"/>
                <a:gd name="T49" fmla="*/ 6 h 69"/>
                <a:gd name="T50" fmla="*/ 21 w 72"/>
                <a:gd name="T51" fmla="*/ 3 h 69"/>
                <a:gd name="T52" fmla="*/ 29 w 72"/>
                <a:gd name="T53" fmla="*/ 1 h 69"/>
                <a:gd name="T54" fmla="*/ 36 w 72"/>
                <a:gd name="T55" fmla="*/ 0 h 69"/>
                <a:gd name="T56" fmla="*/ 39 w 72"/>
                <a:gd name="T57" fmla="*/ 1 h 69"/>
                <a:gd name="T58" fmla="*/ 46 w 72"/>
                <a:gd name="T59" fmla="*/ 3 h 69"/>
                <a:gd name="T60" fmla="*/ 51 w 72"/>
                <a:gd name="T61" fmla="*/ 6 h 69"/>
                <a:gd name="T62" fmla="*/ 56 w 72"/>
                <a:gd name="T63" fmla="*/ 11 h 69"/>
                <a:gd name="T64" fmla="*/ 61 w 72"/>
                <a:gd name="T65" fmla="*/ 16 h 69"/>
                <a:gd name="T66" fmla="*/ 64 w 72"/>
                <a:gd name="T67" fmla="*/ 21 h 69"/>
                <a:gd name="T68" fmla="*/ 66 w 72"/>
                <a:gd name="T69" fmla="*/ 28 h 69"/>
                <a:gd name="T70" fmla="*/ 67 w 72"/>
                <a:gd name="T71" fmla="*/ 34 h 69"/>
                <a:gd name="T72" fmla="*/ 67 w 72"/>
                <a:gd name="T73" fmla="*/ 38 h 69"/>
                <a:gd name="T74" fmla="*/ 66 w 72"/>
                <a:gd name="T75" fmla="*/ 41 h 69"/>
                <a:gd name="T76" fmla="*/ 18 w 72"/>
                <a:gd name="T77" fmla="*/ 41 h 69"/>
                <a:gd name="T78" fmla="*/ 51 w 72"/>
                <a:gd name="T79" fmla="*/ 28 h 69"/>
                <a:gd name="T80" fmla="*/ 48 w 72"/>
                <a:gd name="T81" fmla="*/ 23 h 69"/>
                <a:gd name="T82" fmla="*/ 43 w 72"/>
                <a:gd name="T83" fmla="*/ 19 h 69"/>
                <a:gd name="T84" fmla="*/ 38 w 72"/>
                <a:gd name="T85" fmla="*/ 16 h 69"/>
                <a:gd name="T86" fmla="*/ 36 w 72"/>
                <a:gd name="T87" fmla="*/ 16 h 69"/>
                <a:gd name="T88" fmla="*/ 29 w 72"/>
                <a:gd name="T89" fmla="*/ 16 h 69"/>
                <a:gd name="T90" fmla="*/ 25 w 72"/>
                <a:gd name="T91" fmla="*/ 19 h 69"/>
                <a:gd name="T92" fmla="*/ 20 w 72"/>
                <a:gd name="T93" fmla="*/ 23 h 69"/>
                <a:gd name="T94" fmla="*/ 16 w 72"/>
                <a:gd name="T95" fmla="*/ 28 h 69"/>
                <a:gd name="T96" fmla="*/ 51 w 72"/>
                <a:gd name="T97" fmla="*/ 28 h 6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72" h="69">
                  <a:moveTo>
                    <a:pt x="18" y="41"/>
                  </a:moveTo>
                  <a:lnTo>
                    <a:pt x="20" y="46"/>
                  </a:lnTo>
                  <a:lnTo>
                    <a:pt x="25" y="51"/>
                  </a:lnTo>
                  <a:lnTo>
                    <a:pt x="29" y="52"/>
                  </a:lnTo>
                  <a:lnTo>
                    <a:pt x="36" y="54"/>
                  </a:lnTo>
                  <a:lnTo>
                    <a:pt x="44" y="52"/>
                  </a:lnTo>
                  <a:lnTo>
                    <a:pt x="51" y="47"/>
                  </a:lnTo>
                  <a:lnTo>
                    <a:pt x="69" y="47"/>
                  </a:lnTo>
                  <a:lnTo>
                    <a:pt x="64" y="56"/>
                  </a:lnTo>
                  <a:lnTo>
                    <a:pt x="57" y="62"/>
                  </a:lnTo>
                  <a:lnTo>
                    <a:pt x="48" y="67"/>
                  </a:lnTo>
                  <a:lnTo>
                    <a:pt x="36" y="69"/>
                  </a:lnTo>
                  <a:lnTo>
                    <a:pt x="29" y="69"/>
                  </a:lnTo>
                  <a:lnTo>
                    <a:pt x="21" y="66"/>
                  </a:lnTo>
                  <a:lnTo>
                    <a:pt x="16" y="62"/>
                  </a:lnTo>
                  <a:lnTo>
                    <a:pt x="10" y="59"/>
                  </a:lnTo>
                  <a:lnTo>
                    <a:pt x="6" y="54"/>
                  </a:lnTo>
                  <a:lnTo>
                    <a:pt x="3" y="47"/>
                  </a:lnTo>
                  <a:lnTo>
                    <a:pt x="0" y="43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3" y="21"/>
                  </a:lnTo>
                  <a:lnTo>
                    <a:pt x="6" y="16"/>
                  </a:lnTo>
                  <a:lnTo>
                    <a:pt x="10" y="11"/>
                  </a:lnTo>
                  <a:lnTo>
                    <a:pt x="16" y="6"/>
                  </a:lnTo>
                  <a:lnTo>
                    <a:pt x="21" y="3"/>
                  </a:lnTo>
                  <a:lnTo>
                    <a:pt x="29" y="1"/>
                  </a:lnTo>
                  <a:lnTo>
                    <a:pt x="36" y="0"/>
                  </a:lnTo>
                  <a:lnTo>
                    <a:pt x="44" y="1"/>
                  </a:lnTo>
                  <a:lnTo>
                    <a:pt x="51" y="3"/>
                  </a:lnTo>
                  <a:lnTo>
                    <a:pt x="56" y="6"/>
                  </a:lnTo>
                  <a:lnTo>
                    <a:pt x="61" y="11"/>
                  </a:lnTo>
                  <a:lnTo>
                    <a:pt x="66" y="16"/>
                  </a:lnTo>
                  <a:lnTo>
                    <a:pt x="69" y="21"/>
                  </a:lnTo>
                  <a:lnTo>
                    <a:pt x="71" y="28"/>
                  </a:lnTo>
                  <a:lnTo>
                    <a:pt x="72" y="34"/>
                  </a:lnTo>
                  <a:lnTo>
                    <a:pt x="72" y="38"/>
                  </a:lnTo>
                  <a:lnTo>
                    <a:pt x="71" y="41"/>
                  </a:lnTo>
                  <a:lnTo>
                    <a:pt x="18" y="41"/>
                  </a:lnTo>
                  <a:close/>
                  <a:moveTo>
                    <a:pt x="56" y="28"/>
                  </a:moveTo>
                  <a:lnTo>
                    <a:pt x="53" y="23"/>
                  </a:lnTo>
                  <a:lnTo>
                    <a:pt x="48" y="19"/>
                  </a:lnTo>
                  <a:lnTo>
                    <a:pt x="43" y="16"/>
                  </a:lnTo>
                  <a:lnTo>
                    <a:pt x="36" y="16"/>
                  </a:lnTo>
                  <a:lnTo>
                    <a:pt x="29" y="16"/>
                  </a:lnTo>
                  <a:lnTo>
                    <a:pt x="25" y="19"/>
                  </a:lnTo>
                  <a:lnTo>
                    <a:pt x="20" y="23"/>
                  </a:lnTo>
                  <a:lnTo>
                    <a:pt x="16" y="28"/>
                  </a:lnTo>
                  <a:lnTo>
                    <a:pt x="56" y="28"/>
                  </a:lnTo>
                  <a:close/>
                </a:path>
              </a:pathLst>
            </a:custGeom>
            <a:solidFill>
              <a:srgbClr val="0075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24" name="Freeform 104"/>
            <p:cNvSpPr>
              <a:spLocks/>
            </p:cNvSpPr>
            <p:nvPr userDrawn="1"/>
          </p:nvSpPr>
          <p:spPr bwMode="auto">
            <a:xfrm>
              <a:off x="1199" y="413"/>
              <a:ext cx="32" cy="67"/>
            </a:xfrm>
            <a:custGeom>
              <a:avLst/>
              <a:gdLst>
                <a:gd name="T0" fmla="*/ 0 w 31"/>
                <a:gd name="T1" fmla="*/ 3 h 67"/>
                <a:gd name="T2" fmla="*/ 15 w 31"/>
                <a:gd name="T3" fmla="*/ 3 h 67"/>
                <a:gd name="T4" fmla="*/ 15 w 31"/>
                <a:gd name="T5" fmla="*/ 8 h 67"/>
                <a:gd name="T6" fmla="*/ 23 w 31"/>
                <a:gd name="T7" fmla="*/ 5 h 67"/>
                <a:gd name="T8" fmla="*/ 26 w 31"/>
                <a:gd name="T9" fmla="*/ 3 h 67"/>
                <a:gd name="T10" fmla="*/ 30 w 31"/>
                <a:gd name="T11" fmla="*/ 1 h 67"/>
                <a:gd name="T12" fmla="*/ 35 w 31"/>
                <a:gd name="T13" fmla="*/ 0 h 67"/>
                <a:gd name="T14" fmla="*/ 36 w 31"/>
                <a:gd name="T15" fmla="*/ 0 h 67"/>
                <a:gd name="T16" fmla="*/ 36 w 31"/>
                <a:gd name="T17" fmla="*/ 16 h 67"/>
                <a:gd name="T18" fmla="*/ 30 w 31"/>
                <a:gd name="T19" fmla="*/ 16 h 67"/>
                <a:gd name="T20" fmla="*/ 26 w 31"/>
                <a:gd name="T21" fmla="*/ 18 h 67"/>
                <a:gd name="T22" fmla="*/ 23 w 31"/>
                <a:gd name="T23" fmla="*/ 21 h 67"/>
                <a:gd name="T24" fmla="*/ 21 w 31"/>
                <a:gd name="T25" fmla="*/ 24 h 67"/>
                <a:gd name="T26" fmla="*/ 21 w 31"/>
                <a:gd name="T27" fmla="*/ 28 h 67"/>
                <a:gd name="T28" fmla="*/ 21 w 31"/>
                <a:gd name="T29" fmla="*/ 33 h 67"/>
                <a:gd name="T30" fmla="*/ 21 w 31"/>
                <a:gd name="T31" fmla="*/ 67 h 67"/>
                <a:gd name="T32" fmla="*/ 0 w 31"/>
                <a:gd name="T33" fmla="*/ 67 h 67"/>
                <a:gd name="T34" fmla="*/ 0 w 31"/>
                <a:gd name="T35" fmla="*/ 3 h 6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1" h="67">
                  <a:moveTo>
                    <a:pt x="0" y="3"/>
                  </a:moveTo>
                  <a:lnTo>
                    <a:pt x="15" y="3"/>
                  </a:lnTo>
                  <a:lnTo>
                    <a:pt x="15" y="8"/>
                  </a:lnTo>
                  <a:lnTo>
                    <a:pt x="18" y="5"/>
                  </a:lnTo>
                  <a:lnTo>
                    <a:pt x="21" y="3"/>
                  </a:lnTo>
                  <a:lnTo>
                    <a:pt x="25" y="1"/>
                  </a:lnTo>
                  <a:lnTo>
                    <a:pt x="30" y="0"/>
                  </a:lnTo>
                  <a:lnTo>
                    <a:pt x="31" y="0"/>
                  </a:lnTo>
                  <a:lnTo>
                    <a:pt x="31" y="16"/>
                  </a:lnTo>
                  <a:lnTo>
                    <a:pt x="25" y="16"/>
                  </a:lnTo>
                  <a:lnTo>
                    <a:pt x="21" y="18"/>
                  </a:lnTo>
                  <a:lnTo>
                    <a:pt x="18" y="21"/>
                  </a:lnTo>
                  <a:lnTo>
                    <a:pt x="16" y="24"/>
                  </a:lnTo>
                  <a:lnTo>
                    <a:pt x="16" y="28"/>
                  </a:lnTo>
                  <a:lnTo>
                    <a:pt x="16" y="33"/>
                  </a:lnTo>
                  <a:lnTo>
                    <a:pt x="16" y="67"/>
                  </a:lnTo>
                  <a:lnTo>
                    <a:pt x="0" y="67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75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25" name="Freeform 105"/>
            <p:cNvSpPr>
              <a:spLocks/>
            </p:cNvSpPr>
            <p:nvPr userDrawn="1"/>
          </p:nvSpPr>
          <p:spPr bwMode="auto">
            <a:xfrm>
              <a:off x="1229" y="413"/>
              <a:ext cx="71" cy="69"/>
            </a:xfrm>
            <a:custGeom>
              <a:avLst/>
              <a:gdLst>
                <a:gd name="T0" fmla="*/ 75 w 70"/>
                <a:gd name="T1" fmla="*/ 46 h 69"/>
                <a:gd name="T2" fmla="*/ 74 w 70"/>
                <a:gd name="T3" fmla="*/ 51 h 69"/>
                <a:gd name="T4" fmla="*/ 70 w 70"/>
                <a:gd name="T5" fmla="*/ 56 h 69"/>
                <a:gd name="T6" fmla="*/ 67 w 70"/>
                <a:gd name="T7" fmla="*/ 59 h 69"/>
                <a:gd name="T8" fmla="*/ 62 w 70"/>
                <a:gd name="T9" fmla="*/ 62 h 69"/>
                <a:gd name="T10" fmla="*/ 52 w 70"/>
                <a:gd name="T11" fmla="*/ 67 h 69"/>
                <a:gd name="T12" fmla="*/ 42 w 70"/>
                <a:gd name="T13" fmla="*/ 69 h 69"/>
                <a:gd name="T14" fmla="*/ 29 w 70"/>
                <a:gd name="T15" fmla="*/ 69 h 69"/>
                <a:gd name="T16" fmla="*/ 23 w 70"/>
                <a:gd name="T17" fmla="*/ 66 h 69"/>
                <a:gd name="T18" fmla="*/ 16 w 70"/>
                <a:gd name="T19" fmla="*/ 64 h 69"/>
                <a:gd name="T20" fmla="*/ 11 w 70"/>
                <a:gd name="T21" fmla="*/ 59 h 69"/>
                <a:gd name="T22" fmla="*/ 6 w 70"/>
                <a:gd name="T23" fmla="*/ 54 h 69"/>
                <a:gd name="T24" fmla="*/ 3 w 70"/>
                <a:gd name="T25" fmla="*/ 47 h 69"/>
                <a:gd name="T26" fmla="*/ 0 w 70"/>
                <a:gd name="T27" fmla="*/ 41 h 69"/>
                <a:gd name="T28" fmla="*/ 0 w 70"/>
                <a:gd name="T29" fmla="*/ 34 h 69"/>
                <a:gd name="T30" fmla="*/ 1 w 70"/>
                <a:gd name="T31" fmla="*/ 28 h 69"/>
                <a:gd name="T32" fmla="*/ 3 w 70"/>
                <a:gd name="T33" fmla="*/ 21 h 69"/>
                <a:gd name="T34" fmla="*/ 6 w 70"/>
                <a:gd name="T35" fmla="*/ 14 h 69"/>
                <a:gd name="T36" fmla="*/ 11 w 70"/>
                <a:gd name="T37" fmla="*/ 10 h 69"/>
                <a:gd name="T38" fmla="*/ 16 w 70"/>
                <a:gd name="T39" fmla="*/ 6 h 69"/>
                <a:gd name="T40" fmla="*/ 23 w 70"/>
                <a:gd name="T41" fmla="*/ 3 h 69"/>
                <a:gd name="T42" fmla="*/ 29 w 70"/>
                <a:gd name="T43" fmla="*/ 1 h 69"/>
                <a:gd name="T44" fmla="*/ 41 w 70"/>
                <a:gd name="T45" fmla="*/ 0 h 69"/>
                <a:gd name="T46" fmla="*/ 52 w 70"/>
                <a:gd name="T47" fmla="*/ 3 h 69"/>
                <a:gd name="T48" fmla="*/ 64 w 70"/>
                <a:gd name="T49" fmla="*/ 6 h 69"/>
                <a:gd name="T50" fmla="*/ 67 w 70"/>
                <a:gd name="T51" fmla="*/ 10 h 69"/>
                <a:gd name="T52" fmla="*/ 70 w 70"/>
                <a:gd name="T53" fmla="*/ 14 h 69"/>
                <a:gd name="T54" fmla="*/ 74 w 70"/>
                <a:gd name="T55" fmla="*/ 19 h 69"/>
                <a:gd name="T56" fmla="*/ 75 w 70"/>
                <a:gd name="T57" fmla="*/ 24 h 69"/>
                <a:gd name="T58" fmla="*/ 57 w 70"/>
                <a:gd name="T59" fmla="*/ 24 h 69"/>
                <a:gd name="T60" fmla="*/ 54 w 70"/>
                <a:gd name="T61" fmla="*/ 19 h 69"/>
                <a:gd name="T62" fmla="*/ 51 w 70"/>
                <a:gd name="T63" fmla="*/ 18 h 69"/>
                <a:gd name="T64" fmla="*/ 46 w 70"/>
                <a:gd name="T65" fmla="*/ 16 h 69"/>
                <a:gd name="T66" fmla="*/ 41 w 70"/>
                <a:gd name="T67" fmla="*/ 16 h 69"/>
                <a:gd name="T68" fmla="*/ 27 w 70"/>
                <a:gd name="T69" fmla="*/ 16 h 69"/>
                <a:gd name="T70" fmla="*/ 23 w 70"/>
                <a:gd name="T71" fmla="*/ 21 h 69"/>
                <a:gd name="T72" fmla="*/ 18 w 70"/>
                <a:gd name="T73" fmla="*/ 28 h 69"/>
                <a:gd name="T74" fmla="*/ 16 w 70"/>
                <a:gd name="T75" fmla="*/ 34 h 69"/>
                <a:gd name="T76" fmla="*/ 18 w 70"/>
                <a:gd name="T77" fmla="*/ 43 h 69"/>
                <a:gd name="T78" fmla="*/ 23 w 70"/>
                <a:gd name="T79" fmla="*/ 49 h 69"/>
                <a:gd name="T80" fmla="*/ 29 w 70"/>
                <a:gd name="T81" fmla="*/ 52 h 69"/>
                <a:gd name="T82" fmla="*/ 42 w 70"/>
                <a:gd name="T83" fmla="*/ 54 h 69"/>
                <a:gd name="T84" fmla="*/ 47 w 70"/>
                <a:gd name="T85" fmla="*/ 52 h 69"/>
                <a:gd name="T86" fmla="*/ 51 w 70"/>
                <a:gd name="T87" fmla="*/ 51 h 69"/>
                <a:gd name="T88" fmla="*/ 54 w 70"/>
                <a:gd name="T89" fmla="*/ 49 h 69"/>
                <a:gd name="T90" fmla="*/ 57 w 70"/>
                <a:gd name="T91" fmla="*/ 46 h 69"/>
                <a:gd name="T92" fmla="*/ 75 w 70"/>
                <a:gd name="T93" fmla="*/ 46 h 6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70" h="69">
                  <a:moveTo>
                    <a:pt x="70" y="46"/>
                  </a:moveTo>
                  <a:lnTo>
                    <a:pt x="69" y="51"/>
                  </a:lnTo>
                  <a:lnTo>
                    <a:pt x="65" y="56"/>
                  </a:lnTo>
                  <a:lnTo>
                    <a:pt x="62" y="59"/>
                  </a:lnTo>
                  <a:lnTo>
                    <a:pt x="57" y="62"/>
                  </a:lnTo>
                  <a:lnTo>
                    <a:pt x="47" y="67"/>
                  </a:lnTo>
                  <a:lnTo>
                    <a:pt x="37" y="69"/>
                  </a:lnTo>
                  <a:lnTo>
                    <a:pt x="29" y="69"/>
                  </a:lnTo>
                  <a:lnTo>
                    <a:pt x="23" y="66"/>
                  </a:lnTo>
                  <a:lnTo>
                    <a:pt x="16" y="64"/>
                  </a:lnTo>
                  <a:lnTo>
                    <a:pt x="11" y="59"/>
                  </a:lnTo>
                  <a:lnTo>
                    <a:pt x="6" y="54"/>
                  </a:lnTo>
                  <a:lnTo>
                    <a:pt x="3" y="47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1" y="28"/>
                  </a:lnTo>
                  <a:lnTo>
                    <a:pt x="3" y="21"/>
                  </a:lnTo>
                  <a:lnTo>
                    <a:pt x="6" y="14"/>
                  </a:lnTo>
                  <a:lnTo>
                    <a:pt x="11" y="10"/>
                  </a:lnTo>
                  <a:lnTo>
                    <a:pt x="16" y="6"/>
                  </a:lnTo>
                  <a:lnTo>
                    <a:pt x="23" y="3"/>
                  </a:lnTo>
                  <a:lnTo>
                    <a:pt x="29" y="1"/>
                  </a:lnTo>
                  <a:lnTo>
                    <a:pt x="36" y="0"/>
                  </a:lnTo>
                  <a:lnTo>
                    <a:pt x="47" y="3"/>
                  </a:lnTo>
                  <a:lnTo>
                    <a:pt x="59" y="6"/>
                  </a:lnTo>
                  <a:lnTo>
                    <a:pt x="62" y="10"/>
                  </a:lnTo>
                  <a:lnTo>
                    <a:pt x="65" y="14"/>
                  </a:lnTo>
                  <a:lnTo>
                    <a:pt x="69" y="19"/>
                  </a:lnTo>
                  <a:lnTo>
                    <a:pt x="70" y="24"/>
                  </a:lnTo>
                  <a:lnTo>
                    <a:pt x="52" y="24"/>
                  </a:lnTo>
                  <a:lnTo>
                    <a:pt x="49" y="19"/>
                  </a:lnTo>
                  <a:lnTo>
                    <a:pt x="46" y="18"/>
                  </a:lnTo>
                  <a:lnTo>
                    <a:pt x="41" y="16"/>
                  </a:lnTo>
                  <a:lnTo>
                    <a:pt x="36" y="16"/>
                  </a:lnTo>
                  <a:lnTo>
                    <a:pt x="27" y="16"/>
                  </a:lnTo>
                  <a:lnTo>
                    <a:pt x="23" y="21"/>
                  </a:lnTo>
                  <a:lnTo>
                    <a:pt x="18" y="28"/>
                  </a:lnTo>
                  <a:lnTo>
                    <a:pt x="16" y="34"/>
                  </a:lnTo>
                  <a:lnTo>
                    <a:pt x="18" y="43"/>
                  </a:lnTo>
                  <a:lnTo>
                    <a:pt x="23" y="49"/>
                  </a:lnTo>
                  <a:lnTo>
                    <a:pt x="29" y="52"/>
                  </a:lnTo>
                  <a:lnTo>
                    <a:pt x="37" y="54"/>
                  </a:lnTo>
                  <a:lnTo>
                    <a:pt x="42" y="52"/>
                  </a:lnTo>
                  <a:lnTo>
                    <a:pt x="46" y="51"/>
                  </a:lnTo>
                  <a:lnTo>
                    <a:pt x="49" y="49"/>
                  </a:lnTo>
                  <a:lnTo>
                    <a:pt x="52" y="46"/>
                  </a:lnTo>
                  <a:lnTo>
                    <a:pt x="70" y="46"/>
                  </a:lnTo>
                  <a:close/>
                </a:path>
              </a:pathLst>
            </a:custGeom>
            <a:solidFill>
              <a:srgbClr val="0075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26" name="Freeform 106"/>
            <p:cNvSpPr>
              <a:spLocks noEditPoints="1"/>
            </p:cNvSpPr>
            <p:nvPr userDrawn="1"/>
          </p:nvSpPr>
          <p:spPr bwMode="auto">
            <a:xfrm>
              <a:off x="1307" y="413"/>
              <a:ext cx="71" cy="69"/>
            </a:xfrm>
            <a:custGeom>
              <a:avLst/>
              <a:gdLst>
                <a:gd name="T0" fmla="*/ 67 w 72"/>
                <a:gd name="T1" fmla="*/ 67 h 69"/>
                <a:gd name="T2" fmla="*/ 53 w 72"/>
                <a:gd name="T3" fmla="*/ 67 h 69"/>
                <a:gd name="T4" fmla="*/ 53 w 72"/>
                <a:gd name="T5" fmla="*/ 57 h 69"/>
                <a:gd name="T6" fmla="*/ 48 w 72"/>
                <a:gd name="T7" fmla="*/ 62 h 69"/>
                <a:gd name="T8" fmla="*/ 43 w 72"/>
                <a:gd name="T9" fmla="*/ 66 h 69"/>
                <a:gd name="T10" fmla="*/ 36 w 72"/>
                <a:gd name="T11" fmla="*/ 67 h 69"/>
                <a:gd name="T12" fmla="*/ 34 w 72"/>
                <a:gd name="T13" fmla="*/ 69 h 69"/>
                <a:gd name="T14" fmla="*/ 26 w 72"/>
                <a:gd name="T15" fmla="*/ 67 h 69"/>
                <a:gd name="T16" fmla="*/ 20 w 72"/>
                <a:gd name="T17" fmla="*/ 66 h 69"/>
                <a:gd name="T18" fmla="*/ 13 w 72"/>
                <a:gd name="T19" fmla="*/ 62 h 69"/>
                <a:gd name="T20" fmla="*/ 8 w 72"/>
                <a:gd name="T21" fmla="*/ 57 h 69"/>
                <a:gd name="T22" fmla="*/ 5 w 72"/>
                <a:gd name="T23" fmla="*/ 52 h 69"/>
                <a:gd name="T24" fmla="*/ 2 w 72"/>
                <a:gd name="T25" fmla="*/ 47 h 69"/>
                <a:gd name="T26" fmla="*/ 0 w 72"/>
                <a:gd name="T27" fmla="*/ 41 h 69"/>
                <a:gd name="T28" fmla="*/ 0 w 72"/>
                <a:gd name="T29" fmla="*/ 34 h 69"/>
                <a:gd name="T30" fmla="*/ 0 w 72"/>
                <a:gd name="T31" fmla="*/ 28 h 69"/>
                <a:gd name="T32" fmla="*/ 2 w 72"/>
                <a:gd name="T33" fmla="*/ 23 h 69"/>
                <a:gd name="T34" fmla="*/ 5 w 72"/>
                <a:gd name="T35" fmla="*/ 16 h 69"/>
                <a:gd name="T36" fmla="*/ 8 w 72"/>
                <a:gd name="T37" fmla="*/ 11 h 69"/>
                <a:gd name="T38" fmla="*/ 15 w 72"/>
                <a:gd name="T39" fmla="*/ 6 h 69"/>
                <a:gd name="T40" fmla="*/ 20 w 72"/>
                <a:gd name="T41" fmla="*/ 3 h 69"/>
                <a:gd name="T42" fmla="*/ 26 w 72"/>
                <a:gd name="T43" fmla="*/ 1 h 69"/>
                <a:gd name="T44" fmla="*/ 34 w 72"/>
                <a:gd name="T45" fmla="*/ 0 h 69"/>
                <a:gd name="T46" fmla="*/ 36 w 72"/>
                <a:gd name="T47" fmla="*/ 1 h 69"/>
                <a:gd name="T48" fmla="*/ 43 w 72"/>
                <a:gd name="T49" fmla="*/ 3 h 69"/>
                <a:gd name="T50" fmla="*/ 48 w 72"/>
                <a:gd name="T51" fmla="*/ 6 h 69"/>
                <a:gd name="T52" fmla="*/ 53 w 72"/>
                <a:gd name="T53" fmla="*/ 11 h 69"/>
                <a:gd name="T54" fmla="*/ 53 w 72"/>
                <a:gd name="T55" fmla="*/ 3 h 69"/>
                <a:gd name="T56" fmla="*/ 67 w 72"/>
                <a:gd name="T57" fmla="*/ 3 h 69"/>
                <a:gd name="T58" fmla="*/ 67 w 72"/>
                <a:gd name="T59" fmla="*/ 67 h 69"/>
                <a:gd name="T60" fmla="*/ 36 w 72"/>
                <a:gd name="T61" fmla="*/ 16 h 69"/>
                <a:gd name="T62" fmla="*/ 28 w 72"/>
                <a:gd name="T63" fmla="*/ 16 h 69"/>
                <a:gd name="T64" fmla="*/ 21 w 72"/>
                <a:gd name="T65" fmla="*/ 21 h 69"/>
                <a:gd name="T66" fmla="*/ 18 w 72"/>
                <a:gd name="T67" fmla="*/ 28 h 69"/>
                <a:gd name="T68" fmla="*/ 16 w 72"/>
                <a:gd name="T69" fmla="*/ 36 h 69"/>
                <a:gd name="T70" fmla="*/ 18 w 72"/>
                <a:gd name="T71" fmla="*/ 43 h 69"/>
                <a:gd name="T72" fmla="*/ 23 w 72"/>
                <a:gd name="T73" fmla="*/ 49 h 69"/>
                <a:gd name="T74" fmla="*/ 30 w 72"/>
                <a:gd name="T75" fmla="*/ 52 h 69"/>
                <a:gd name="T76" fmla="*/ 36 w 72"/>
                <a:gd name="T77" fmla="*/ 54 h 69"/>
                <a:gd name="T78" fmla="*/ 39 w 72"/>
                <a:gd name="T79" fmla="*/ 52 h 69"/>
                <a:gd name="T80" fmla="*/ 46 w 72"/>
                <a:gd name="T81" fmla="*/ 47 h 69"/>
                <a:gd name="T82" fmla="*/ 51 w 72"/>
                <a:gd name="T83" fmla="*/ 43 h 69"/>
                <a:gd name="T84" fmla="*/ 53 w 72"/>
                <a:gd name="T85" fmla="*/ 34 h 69"/>
                <a:gd name="T86" fmla="*/ 51 w 72"/>
                <a:gd name="T87" fmla="*/ 28 h 69"/>
                <a:gd name="T88" fmla="*/ 46 w 72"/>
                <a:gd name="T89" fmla="*/ 21 h 69"/>
                <a:gd name="T90" fmla="*/ 39 w 72"/>
                <a:gd name="T91" fmla="*/ 16 h 69"/>
                <a:gd name="T92" fmla="*/ 36 w 72"/>
                <a:gd name="T93" fmla="*/ 16 h 6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72" h="69">
                  <a:moveTo>
                    <a:pt x="72" y="67"/>
                  </a:moveTo>
                  <a:lnTo>
                    <a:pt x="58" y="67"/>
                  </a:lnTo>
                  <a:lnTo>
                    <a:pt x="58" y="57"/>
                  </a:lnTo>
                  <a:lnTo>
                    <a:pt x="53" y="62"/>
                  </a:lnTo>
                  <a:lnTo>
                    <a:pt x="48" y="66"/>
                  </a:lnTo>
                  <a:lnTo>
                    <a:pt x="41" y="67"/>
                  </a:lnTo>
                  <a:lnTo>
                    <a:pt x="34" y="69"/>
                  </a:lnTo>
                  <a:lnTo>
                    <a:pt x="26" y="67"/>
                  </a:lnTo>
                  <a:lnTo>
                    <a:pt x="20" y="66"/>
                  </a:lnTo>
                  <a:lnTo>
                    <a:pt x="13" y="62"/>
                  </a:lnTo>
                  <a:lnTo>
                    <a:pt x="8" y="57"/>
                  </a:lnTo>
                  <a:lnTo>
                    <a:pt x="5" y="52"/>
                  </a:lnTo>
                  <a:lnTo>
                    <a:pt x="2" y="47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2" y="23"/>
                  </a:lnTo>
                  <a:lnTo>
                    <a:pt x="5" y="16"/>
                  </a:lnTo>
                  <a:lnTo>
                    <a:pt x="8" y="11"/>
                  </a:lnTo>
                  <a:lnTo>
                    <a:pt x="15" y="6"/>
                  </a:lnTo>
                  <a:lnTo>
                    <a:pt x="20" y="3"/>
                  </a:lnTo>
                  <a:lnTo>
                    <a:pt x="26" y="1"/>
                  </a:lnTo>
                  <a:lnTo>
                    <a:pt x="34" y="0"/>
                  </a:lnTo>
                  <a:lnTo>
                    <a:pt x="41" y="1"/>
                  </a:lnTo>
                  <a:lnTo>
                    <a:pt x="48" y="3"/>
                  </a:lnTo>
                  <a:lnTo>
                    <a:pt x="53" y="6"/>
                  </a:lnTo>
                  <a:lnTo>
                    <a:pt x="58" y="11"/>
                  </a:lnTo>
                  <a:lnTo>
                    <a:pt x="58" y="3"/>
                  </a:lnTo>
                  <a:lnTo>
                    <a:pt x="72" y="3"/>
                  </a:lnTo>
                  <a:lnTo>
                    <a:pt x="72" y="67"/>
                  </a:lnTo>
                  <a:close/>
                  <a:moveTo>
                    <a:pt x="38" y="16"/>
                  </a:moveTo>
                  <a:lnTo>
                    <a:pt x="28" y="16"/>
                  </a:lnTo>
                  <a:lnTo>
                    <a:pt x="21" y="21"/>
                  </a:lnTo>
                  <a:lnTo>
                    <a:pt x="18" y="28"/>
                  </a:lnTo>
                  <a:lnTo>
                    <a:pt x="16" y="36"/>
                  </a:lnTo>
                  <a:lnTo>
                    <a:pt x="18" y="43"/>
                  </a:lnTo>
                  <a:lnTo>
                    <a:pt x="23" y="49"/>
                  </a:lnTo>
                  <a:lnTo>
                    <a:pt x="30" y="52"/>
                  </a:lnTo>
                  <a:lnTo>
                    <a:pt x="36" y="54"/>
                  </a:lnTo>
                  <a:lnTo>
                    <a:pt x="44" y="52"/>
                  </a:lnTo>
                  <a:lnTo>
                    <a:pt x="51" y="47"/>
                  </a:lnTo>
                  <a:lnTo>
                    <a:pt x="56" y="43"/>
                  </a:lnTo>
                  <a:lnTo>
                    <a:pt x="58" y="34"/>
                  </a:lnTo>
                  <a:lnTo>
                    <a:pt x="56" y="28"/>
                  </a:lnTo>
                  <a:lnTo>
                    <a:pt x="51" y="21"/>
                  </a:lnTo>
                  <a:lnTo>
                    <a:pt x="44" y="16"/>
                  </a:lnTo>
                  <a:lnTo>
                    <a:pt x="38" y="16"/>
                  </a:lnTo>
                  <a:close/>
                </a:path>
              </a:pathLst>
            </a:custGeom>
            <a:solidFill>
              <a:srgbClr val="0075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27" name="Freeform 107"/>
            <p:cNvSpPr>
              <a:spLocks noEditPoints="1"/>
            </p:cNvSpPr>
            <p:nvPr userDrawn="1"/>
          </p:nvSpPr>
          <p:spPr bwMode="auto">
            <a:xfrm>
              <a:off x="1384" y="394"/>
              <a:ext cx="73" cy="90"/>
            </a:xfrm>
            <a:custGeom>
              <a:avLst/>
              <a:gdLst>
                <a:gd name="T0" fmla="*/ 77 w 72"/>
                <a:gd name="T1" fmla="*/ 96 h 88"/>
                <a:gd name="T2" fmla="*/ 63 w 72"/>
                <a:gd name="T3" fmla="*/ 96 h 88"/>
                <a:gd name="T4" fmla="*/ 63 w 72"/>
                <a:gd name="T5" fmla="*/ 86 h 88"/>
                <a:gd name="T6" fmla="*/ 58 w 72"/>
                <a:gd name="T7" fmla="*/ 91 h 88"/>
                <a:gd name="T8" fmla="*/ 53 w 72"/>
                <a:gd name="T9" fmla="*/ 95 h 88"/>
                <a:gd name="T10" fmla="*/ 46 w 72"/>
                <a:gd name="T11" fmla="*/ 98 h 88"/>
                <a:gd name="T12" fmla="*/ 34 w 72"/>
                <a:gd name="T13" fmla="*/ 98 h 88"/>
                <a:gd name="T14" fmla="*/ 28 w 72"/>
                <a:gd name="T15" fmla="*/ 96 h 88"/>
                <a:gd name="T16" fmla="*/ 21 w 72"/>
                <a:gd name="T17" fmla="*/ 95 h 88"/>
                <a:gd name="T18" fmla="*/ 15 w 72"/>
                <a:gd name="T19" fmla="*/ 91 h 88"/>
                <a:gd name="T20" fmla="*/ 10 w 72"/>
                <a:gd name="T21" fmla="*/ 86 h 88"/>
                <a:gd name="T22" fmla="*/ 5 w 72"/>
                <a:gd name="T23" fmla="*/ 81 h 88"/>
                <a:gd name="T24" fmla="*/ 3 w 72"/>
                <a:gd name="T25" fmla="*/ 76 h 88"/>
                <a:gd name="T26" fmla="*/ 2 w 72"/>
                <a:gd name="T27" fmla="*/ 65 h 88"/>
                <a:gd name="T28" fmla="*/ 0 w 72"/>
                <a:gd name="T29" fmla="*/ 58 h 88"/>
                <a:gd name="T30" fmla="*/ 0 w 72"/>
                <a:gd name="T31" fmla="*/ 52 h 88"/>
                <a:gd name="T32" fmla="*/ 3 w 72"/>
                <a:gd name="T33" fmla="*/ 47 h 88"/>
                <a:gd name="T34" fmla="*/ 5 w 72"/>
                <a:gd name="T35" fmla="*/ 40 h 88"/>
                <a:gd name="T36" fmla="*/ 10 w 72"/>
                <a:gd name="T37" fmla="*/ 35 h 88"/>
                <a:gd name="T38" fmla="*/ 15 w 72"/>
                <a:gd name="T39" fmla="*/ 30 h 88"/>
                <a:gd name="T40" fmla="*/ 21 w 72"/>
                <a:gd name="T41" fmla="*/ 27 h 88"/>
                <a:gd name="T42" fmla="*/ 28 w 72"/>
                <a:gd name="T43" fmla="*/ 20 h 88"/>
                <a:gd name="T44" fmla="*/ 34 w 72"/>
                <a:gd name="T45" fmla="*/ 19 h 88"/>
                <a:gd name="T46" fmla="*/ 46 w 72"/>
                <a:gd name="T47" fmla="*/ 20 h 88"/>
                <a:gd name="T48" fmla="*/ 51 w 72"/>
                <a:gd name="T49" fmla="*/ 27 h 88"/>
                <a:gd name="T50" fmla="*/ 58 w 72"/>
                <a:gd name="T51" fmla="*/ 29 h 88"/>
                <a:gd name="T52" fmla="*/ 61 w 72"/>
                <a:gd name="T53" fmla="*/ 34 h 88"/>
                <a:gd name="T54" fmla="*/ 61 w 72"/>
                <a:gd name="T55" fmla="*/ 0 h 88"/>
                <a:gd name="T56" fmla="*/ 77 w 72"/>
                <a:gd name="T57" fmla="*/ 0 h 88"/>
                <a:gd name="T58" fmla="*/ 77 w 72"/>
                <a:gd name="T59" fmla="*/ 96 h 88"/>
                <a:gd name="T60" fmla="*/ 41 w 72"/>
                <a:gd name="T61" fmla="*/ 40 h 88"/>
                <a:gd name="T62" fmla="*/ 30 w 72"/>
                <a:gd name="T63" fmla="*/ 42 h 88"/>
                <a:gd name="T64" fmla="*/ 23 w 72"/>
                <a:gd name="T65" fmla="*/ 45 h 88"/>
                <a:gd name="T66" fmla="*/ 18 w 72"/>
                <a:gd name="T67" fmla="*/ 52 h 88"/>
                <a:gd name="T68" fmla="*/ 16 w 72"/>
                <a:gd name="T69" fmla="*/ 58 h 88"/>
                <a:gd name="T70" fmla="*/ 18 w 72"/>
                <a:gd name="T71" fmla="*/ 68 h 88"/>
                <a:gd name="T72" fmla="*/ 23 w 72"/>
                <a:gd name="T73" fmla="*/ 76 h 88"/>
                <a:gd name="T74" fmla="*/ 30 w 72"/>
                <a:gd name="T75" fmla="*/ 81 h 88"/>
                <a:gd name="T76" fmla="*/ 43 w 72"/>
                <a:gd name="T77" fmla="*/ 83 h 88"/>
                <a:gd name="T78" fmla="*/ 49 w 72"/>
                <a:gd name="T79" fmla="*/ 81 h 88"/>
                <a:gd name="T80" fmla="*/ 56 w 72"/>
                <a:gd name="T81" fmla="*/ 76 h 88"/>
                <a:gd name="T82" fmla="*/ 61 w 72"/>
                <a:gd name="T83" fmla="*/ 68 h 88"/>
                <a:gd name="T84" fmla="*/ 63 w 72"/>
                <a:gd name="T85" fmla="*/ 58 h 88"/>
                <a:gd name="T86" fmla="*/ 61 w 72"/>
                <a:gd name="T87" fmla="*/ 52 h 88"/>
                <a:gd name="T88" fmla="*/ 56 w 72"/>
                <a:gd name="T89" fmla="*/ 45 h 88"/>
                <a:gd name="T90" fmla="*/ 49 w 72"/>
                <a:gd name="T91" fmla="*/ 40 h 88"/>
                <a:gd name="T92" fmla="*/ 41 w 72"/>
                <a:gd name="T93" fmla="*/ 40 h 8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72" h="88">
                  <a:moveTo>
                    <a:pt x="72" y="86"/>
                  </a:moveTo>
                  <a:lnTo>
                    <a:pt x="58" y="86"/>
                  </a:lnTo>
                  <a:lnTo>
                    <a:pt x="58" y="76"/>
                  </a:lnTo>
                  <a:lnTo>
                    <a:pt x="53" y="81"/>
                  </a:lnTo>
                  <a:lnTo>
                    <a:pt x="48" y="85"/>
                  </a:lnTo>
                  <a:lnTo>
                    <a:pt x="41" y="88"/>
                  </a:lnTo>
                  <a:lnTo>
                    <a:pt x="34" y="88"/>
                  </a:lnTo>
                  <a:lnTo>
                    <a:pt x="28" y="86"/>
                  </a:lnTo>
                  <a:lnTo>
                    <a:pt x="21" y="85"/>
                  </a:lnTo>
                  <a:lnTo>
                    <a:pt x="15" y="81"/>
                  </a:lnTo>
                  <a:lnTo>
                    <a:pt x="10" y="76"/>
                  </a:lnTo>
                  <a:lnTo>
                    <a:pt x="5" y="71"/>
                  </a:lnTo>
                  <a:lnTo>
                    <a:pt x="3" y="66"/>
                  </a:lnTo>
                  <a:lnTo>
                    <a:pt x="2" y="60"/>
                  </a:lnTo>
                  <a:lnTo>
                    <a:pt x="0" y="53"/>
                  </a:lnTo>
                  <a:lnTo>
                    <a:pt x="0" y="47"/>
                  </a:lnTo>
                  <a:lnTo>
                    <a:pt x="3" y="42"/>
                  </a:lnTo>
                  <a:lnTo>
                    <a:pt x="5" y="35"/>
                  </a:lnTo>
                  <a:lnTo>
                    <a:pt x="10" y="30"/>
                  </a:lnTo>
                  <a:lnTo>
                    <a:pt x="15" y="25"/>
                  </a:lnTo>
                  <a:lnTo>
                    <a:pt x="21" y="22"/>
                  </a:lnTo>
                  <a:lnTo>
                    <a:pt x="28" y="20"/>
                  </a:lnTo>
                  <a:lnTo>
                    <a:pt x="34" y="19"/>
                  </a:lnTo>
                  <a:lnTo>
                    <a:pt x="41" y="20"/>
                  </a:lnTo>
                  <a:lnTo>
                    <a:pt x="46" y="22"/>
                  </a:lnTo>
                  <a:lnTo>
                    <a:pt x="53" y="24"/>
                  </a:lnTo>
                  <a:lnTo>
                    <a:pt x="56" y="29"/>
                  </a:lnTo>
                  <a:lnTo>
                    <a:pt x="56" y="0"/>
                  </a:lnTo>
                  <a:lnTo>
                    <a:pt x="72" y="0"/>
                  </a:lnTo>
                  <a:lnTo>
                    <a:pt x="72" y="86"/>
                  </a:lnTo>
                  <a:close/>
                  <a:moveTo>
                    <a:pt x="36" y="35"/>
                  </a:moveTo>
                  <a:lnTo>
                    <a:pt x="30" y="37"/>
                  </a:lnTo>
                  <a:lnTo>
                    <a:pt x="23" y="40"/>
                  </a:lnTo>
                  <a:lnTo>
                    <a:pt x="18" y="47"/>
                  </a:lnTo>
                  <a:lnTo>
                    <a:pt x="16" y="53"/>
                  </a:lnTo>
                  <a:lnTo>
                    <a:pt x="18" y="62"/>
                  </a:lnTo>
                  <a:lnTo>
                    <a:pt x="23" y="66"/>
                  </a:lnTo>
                  <a:lnTo>
                    <a:pt x="30" y="71"/>
                  </a:lnTo>
                  <a:lnTo>
                    <a:pt x="38" y="73"/>
                  </a:lnTo>
                  <a:lnTo>
                    <a:pt x="44" y="71"/>
                  </a:lnTo>
                  <a:lnTo>
                    <a:pt x="51" y="66"/>
                  </a:lnTo>
                  <a:lnTo>
                    <a:pt x="56" y="62"/>
                  </a:lnTo>
                  <a:lnTo>
                    <a:pt x="58" y="53"/>
                  </a:lnTo>
                  <a:lnTo>
                    <a:pt x="56" y="47"/>
                  </a:lnTo>
                  <a:lnTo>
                    <a:pt x="51" y="40"/>
                  </a:lnTo>
                  <a:lnTo>
                    <a:pt x="44" y="35"/>
                  </a:lnTo>
                  <a:lnTo>
                    <a:pt x="36" y="35"/>
                  </a:lnTo>
                  <a:close/>
                </a:path>
              </a:pathLst>
            </a:custGeom>
            <a:solidFill>
              <a:srgbClr val="0075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28" name="Freeform 108"/>
            <p:cNvSpPr>
              <a:spLocks noEditPoints="1"/>
            </p:cNvSpPr>
            <p:nvPr userDrawn="1"/>
          </p:nvSpPr>
          <p:spPr bwMode="auto">
            <a:xfrm>
              <a:off x="1464" y="413"/>
              <a:ext cx="75" cy="69"/>
            </a:xfrm>
            <a:custGeom>
              <a:avLst/>
              <a:gdLst>
                <a:gd name="T0" fmla="*/ 79 w 74"/>
                <a:gd name="T1" fmla="*/ 34 h 69"/>
                <a:gd name="T2" fmla="*/ 79 w 74"/>
                <a:gd name="T3" fmla="*/ 41 h 69"/>
                <a:gd name="T4" fmla="*/ 76 w 74"/>
                <a:gd name="T5" fmla="*/ 47 h 69"/>
                <a:gd name="T6" fmla="*/ 72 w 74"/>
                <a:gd name="T7" fmla="*/ 54 h 69"/>
                <a:gd name="T8" fmla="*/ 69 w 74"/>
                <a:gd name="T9" fmla="*/ 59 h 69"/>
                <a:gd name="T10" fmla="*/ 63 w 74"/>
                <a:gd name="T11" fmla="*/ 62 h 69"/>
                <a:gd name="T12" fmla="*/ 56 w 74"/>
                <a:gd name="T13" fmla="*/ 66 h 69"/>
                <a:gd name="T14" fmla="*/ 49 w 74"/>
                <a:gd name="T15" fmla="*/ 69 h 69"/>
                <a:gd name="T16" fmla="*/ 43 w 74"/>
                <a:gd name="T17" fmla="*/ 69 h 69"/>
                <a:gd name="T18" fmla="*/ 30 w 74"/>
                <a:gd name="T19" fmla="*/ 69 h 69"/>
                <a:gd name="T20" fmla="*/ 23 w 74"/>
                <a:gd name="T21" fmla="*/ 66 h 69"/>
                <a:gd name="T22" fmla="*/ 16 w 74"/>
                <a:gd name="T23" fmla="*/ 62 h 69"/>
                <a:gd name="T24" fmla="*/ 11 w 74"/>
                <a:gd name="T25" fmla="*/ 59 h 69"/>
                <a:gd name="T26" fmla="*/ 7 w 74"/>
                <a:gd name="T27" fmla="*/ 54 h 69"/>
                <a:gd name="T28" fmla="*/ 3 w 74"/>
                <a:gd name="T29" fmla="*/ 47 h 69"/>
                <a:gd name="T30" fmla="*/ 2 w 74"/>
                <a:gd name="T31" fmla="*/ 41 h 69"/>
                <a:gd name="T32" fmla="*/ 0 w 74"/>
                <a:gd name="T33" fmla="*/ 34 h 69"/>
                <a:gd name="T34" fmla="*/ 2 w 74"/>
                <a:gd name="T35" fmla="*/ 28 h 69"/>
                <a:gd name="T36" fmla="*/ 3 w 74"/>
                <a:gd name="T37" fmla="*/ 21 h 69"/>
                <a:gd name="T38" fmla="*/ 7 w 74"/>
                <a:gd name="T39" fmla="*/ 16 h 69"/>
                <a:gd name="T40" fmla="*/ 11 w 74"/>
                <a:gd name="T41" fmla="*/ 10 h 69"/>
                <a:gd name="T42" fmla="*/ 16 w 74"/>
                <a:gd name="T43" fmla="*/ 6 h 69"/>
                <a:gd name="T44" fmla="*/ 23 w 74"/>
                <a:gd name="T45" fmla="*/ 3 h 69"/>
                <a:gd name="T46" fmla="*/ 31 w 74"/>
                <a:gd name="T47" fmla="*/ 1 h 69"/>
                <a:gd name="T48" fmla="*/ 43 w 74"/>
                <a:gd name="T49" fmla="*/ 0 h 69"/>
                <a:gd name="T50" fmla="*/ 51 w 74"/>
                <a:gd name="T51" fmla="*/ 1 h 69"/>
                <a:gd name="T52" fmla="*/ 58 w 74"/>
                <a:gd name="T53" fmla="*/ 3 h 69"/>
                <a:gd name="T54" fmla="*/ 64 w 74"/>
                <a:gd name="T55" fmla="*/ 6 h 69"/>
                <a:gd name="T56" fmla="*/ 69 w 74"/>
                <a:gd name="T57" fmla="*/ 11 h 69"/>
                <a:gd name="T58" fmla="*/ 72 w 74"/>
                <a:gd name="T59" fmla="*/ 16 h 69"/>
                <a:gd name="T60" fmla="*/ 76 w 74"/>
                <a:gd name="T61" fmla="*/ 21 h 69"/>
                <a:gd name="T62" fmla="*/ 79 w 74"/>
                <a:gd name="T63" fmla="*/ 28 h 69"/>
                <a:gd name="T64" fmla="*/ 79 w 74"/>
                <a:gd name="T65" fmla="*/ 34 h 69"/>
                <a:gd name="T66" fmla="*/ 23 w 74"/>
                <a:gd name="T67" fmla="*/ 21 h 69"/>
                <a:gd name="T68" fmla="*/ 18 w 74"/>
                <a:gd name="T69" fmla="*/ 28 h 69"/>
                <a:gd name="T70" fmla="*/ 18 w 74"/>
                <a:gd name="T71" fmla="*/ 34 h 69"/>
                <a:gd name="T72" fmla="*/ 18 w 74"/>
                <a:gd name="T73" fmla="*/ 43 h 69"/>
                <a:gd name="T74" fmla="*/ 23 w 74"/>
                <a:gd name="T75" fmla="*/ 47 h 69"/>
                <a:gd name="T76" fmla="*/ 30 w 74"/>
                <a:gd name="T77" fmla="*/ 52 h 69"/>
                <a:gd name="T78" fmla="*/ 43 w 74"/>
                <a:gd name="T79" fmla="*/ 54 h 69"/>
                <a:gd name="T80" fmla="*/ 51 w 74"/>
                <a:gd name="T81" fmla="*/ 52 h 69"/>
                <a:gd name="T82" fmla="*/ 58 w 74"/>
                <a:gd name="T83" fmla="*/ 47 h 69"/>
                <a:gd name="T84" fmla="*/ 61 w 74"/>
                <a:gd name="T85" fmla="*/ 43 h 69"/>
                <a:gd name="T86" fmla="*/ 63 w 74"/>
                <a:gd name="T87" fmla="*/ 34 h 69"/>
                <a:gd name="T88" fmla="*/ 61 w 74"/>
                <a:gd name="T89" fmla="*/ 28 h 69"/>
                <a:gd name="T90" fmla="*/ 56 w 74"/>
                <a:gd name="T91" fmla="*/ 21 h 69"/>
                <a:gd name="T92" fmla="*/ 51 w 74"/>
                <a:gd name="T93" fmla="*/ 18 h 69"/>
                <a:gd name="T94" fmla="*/ 43 w 74"/>
                <a:gd name="T95" fmla="*/ 16 h 69"/>
                <a:gd name="T96" fmla="*/ 30 w 74"/>
                <a:gd name="T97" fmla="*/ 18 h 69"/>
                <a:gd name="T98" fmla="*/ 23 w 74"/>
                <a:gd name="T99" fmla="*/ 21 h 6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74" h="69">
                  <a:moveTo>
                    <a:pt x="74" y="34"/>
                  </a:moveTo>
                  <a:lnTo>
                    <a:pt x="74" y="41"/>
                  </a:lnTo>
                  <a:lnTo>
                    <a:pt x="71" y="47"/>
                  </a:lnTo>
                  <a:lnTo>
                    <a:pt x="67" y="54"/>
                  </a:lnTo>
                  <a:lnTo>
                    <a:pt x="64" y="59"/>
                  </a:lnTo>
                  <a:lnTo>
                    <a:pt x="58" y="62"/>
                  </a:lnTo>
                  <a:lnTo>
                    <a:pt x="51" y="66"/>
                  </a:lnTo>
                  <a:lnTo>
                    <a:pt x="44" y="69"/>
                  </a:lnTo>
                  <a:lnTo>
                    <a:pt x="38" y="69"/>
                  </a:lnTo>
                  <a:lnTo>
                    <a:pt x="30" y="69"/>
                  </a:lnTo>
                  <a:lnTo>
                    <a:pt x="23" y="66"/>
                  </a:lnTo>
                  <a:lnTo>
                    <a:pt x="16" y="62"/>
                  </a:lnTo>
                  <a:lnTo>
                    <a:pt x="11" y="59"/>
                  </a:lnTo>
                  <a:lnTo>
                    <a:pt x="7" y="54"/>
                  </a:lnTo>
                  <a:lnTo>
                    <a:pt x="3" y="47"/>
                  </a:lnTo>
                  <a:lnTo>
                    <a:pt x="2" y="41"/>
                  </a:lnTo>
                  <a:lnTo>
                    <a:pt x="0" y="34"/>
                  </a:lnTo>
                  <a:lnTo>
                    <a:pt x="2" y="28"/>
                  </a:lnTo>
                  <a:lnTo>
                    <a:pt x="3" y="21"/>
                  </a:lnTo>
                  <a:lnTo>
                    <a:pt x="7" y="16"/>
                  </a:lnTo>
                  <a:lnTo>
                    <a:pt x="11" y="10"/>
                  </a:lnTo>
                  <a:lnTo>
                    <a:pt x="16" y="6"/>
                  </a:lnTo>
                  <a:lnTo>
                    <a:pt x="23" y="3"/>
                  </a:lnTo>
                  <a:lnTo>
                    <a:pt x="31" y="1"/>
                  </a:lnTo>
                  <a:lnTo>
                    <a:pt x="38" y="0"/>
                  </a:lnTo>
                  <a:lnTo>
                    <a:pt x="46" y="1"/>
                  </a:lnTo>
                  <a:lnTo>
                    <a:pt x="53" y="3"/>
                  </a:lnTo>
                  <a:lnTo>
                    <a:pt x="59" y="6"/>
                  </a:lnTo>
                  <a:lnTo>
                    <a:pt x="64" y="11"/>
                  </a:lnTo>
                  <a:lnTo>
                    <a:pt x="67" y="16"/>
                  </a:lnTo>
                  <a:lnTo>
                    <a:pt x="71" y="21"/>
                  </a:lnTo>
                  <a:lnTo>
                    <a:pt x="74" y="28"/>
                  </a:lnTo>
                  <a:lnTo>
                    <a:pt x="74" y="34"/>
                  </a:lnTo>
                  <a:close/>
                  <a:moveTo>
                    <a:pt x="23" y="21"/>
                  </a:moveTo>
                  <a:lnTo>
                    <a:pt x="18" y="28"/>
                  </a:lnTo>
                  <a:lnTo>
                    <a:pt x="18" y="34"/>
                  </a:lnTo>
                  <a:lnTo>
                    <a:pt x="18" y="43"/>
                  </a:lnTo>
                  <a:lnTo>
                    <a:pt x="23" y="47"/>
                  </a:lnTo>
                  <a:lnTo>
                    <a:pt x="30" y="52"/>
                  </a:lnTo>
                  <a:lnTo>
                    <a:pt x="38" y="54"/>
                  </a:lnTo>
                  <a:lnTo>
                    <a:pt x="46" y="52"/>
                  </a:lnTo>
                  <a:lnTo>
                    <a:pt x="53" y="47"/>
                  </a:lnTo>
                  <a:lnTo>
                    <a:pt x="56" y="43"/>
                  </a:lnTo>
                  <a:lnTo>
                    <a:pt x="58" y="34"/>
                  </a:lnTo>
                  <a:lnTo>
                    <a:pt x="56" y="28"/>
                  </a:lnTo>
                  <a:lnTo>
                    <a:pt x="51" y="21"/>
                  </a:lnTo>
                  <a:lnTo>
                    <a:pt x="46" y="18"/>
                  </a:lnTo>
                  <a:lnTo>
                    <a:pt x="38" y="16"/>
                  </a:lnTo>
                  <a:lnTo>
                    <a:pt x="30" y="18"/>
                  </a:lnTo>
                  <a:lnTo>
                    <a:pt x="23" y="21"/>
                  </a:lnTo>
                  <a:close/>
                </a:path>
              </a:pathLst>
            </a:custGeom>
            <a:solidFill>
              <a:srgbClr val="0075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29" name="Freeform 109"/>
            <p:cNvSpPr>
              <a:spLocks/>
            </p:cNvSpPr>
            <p:nvPr userDrawn="1"/>
          </p:nvSpPr>
          <p:spPr bwMode="auto">
            <a:xfrm>
              <a:off x="1541" y="413"/>
              <a:ext cx="50" cy="69"/>
            </a:xfrm>
            <a:custGeom>
              <a:avLst/>
              <a:gdLst>
                <a:gd name="T0" fmla="*/ 28 w 51"/>
                <a:gd name="T1" fmla="*/ 19 h 69"/>
                <a:gd name="T2" fmla="*/ 25 w 51"/>
                <a:gd name="T3" fmla="*/ 16 h 69"/>
                <a:gd name="T4" fmla="*/ 25 w 51"/>
                <a:gd name="T5" fmla="*/ 16 h 69"/>
                <a:gd name="T6" fmla="*/ 23 w 51"/>
                <a:gd name="T7" fmla="*/ 16 h 69"/>
                <a:gd name="T8" fmla="*/ 21 w 51"/>
                <a:gd name="T9" fmla="*/ 16 h 69"/>
                <a:gd name="T10" fmla="*/ 19 w 51"/>
                <a:gd name="T11" fmla="*/ 19 h 69"/>
                <a:gd name="T12" fmla="*/ 19 w 51"/>
                <a:gd name="T13" fmla="*/ 21 h 69"/>
                <a:gd name="T14" fmla="*/ 21 w 51"/>
                <a:gd name="T15" fmla="*/ 24 h 69"/>
                <a:gd name="T16" fmla="*/ 23 w 51"/>
                <a:gd name="T17" fmla="*/ 26 h 69"/>
                <a:gd name="T18" fmla="*/ 25 w 51"/>
                <a:gd name="T19" fmla="*/ 26 h 69"/>
                <a:gd name="T20" fmla="*/ 25 w 51"/>
                <a:gd name="T21" fmla="*/ 28 h 69"/>
                <a:gd name="T22" fmla="*/ 33 w 51"/>
                <a:gd name="T23" fmla="*/ 29 h 69"/>
                <a:gd name="T24" fmla="*/ 39 w 51"/>
                <a:gd name="T25" fmla="*/ 33 h 69"/>
                <a:gd name="T26" fmla="*/ 41 w 51"/>
                <a:gd name="T27" fmla="*/ 36 h 69"/>
                <a:gd name="T28" fmla="*/ 44 w 51"/>
                <a:gd name="T29" fmla="*/ 39 h 69"/>
                <a:gd name="T30" fmla="*/ 46 w 51"/>
                <a:gd name="T31" fmla="*/ 43 h 69"/>
                <a:gd name="T32" fmla="*/ 46 w 51"/>
                <a:gd name="T33" fmla="*/ 46 h 69"/>
                <a:gd name="T34" fmla="*/ 46 w 51"/>
                <a:gd name="T35" fmla="*/ 51 h 69"/>
                <a:gd name="T36" fmla="*/ 44 w 51"/>
                <a:gd name="T37" fmla="*/ 56 h 69"/>
                <a:gd name="T38" fmla="*/ 41 w 51"/>
                <a:gd name="T39" fmla="*/ 59 h 69"/>
                <a:gd name="T40" fmla="*/ 39 w 51"/>
                <a:gd name="T41" fmla="*/ 62 h 69"/>
                <a:gd name="T42" fmla="*/ 29 w 51"/>
                <a:gd name="T43" fmla="*/ 67 h 69"/>
                <a:gd name="T44" fmla="*/ 25 w 51"/>
                <a:gd name="T45" fmla="*/ 69 h 69"/>
                <a:gd name="T46" fmla="*/ 19 w 51"/>
                <a:gd name="T47" fmla="*/ 69 h 69"/>
                <a:gd name="T48" fmla="*/ 16 w 51"/>
                <a:gd name="T49" fmla="*/ 67 h 69"/>
                <a:gd name="T50" fmla="*/ 11 w 51"/>
                <a:gd name="T51" fmla="*/ 66 h 69"/>
                <a:gd name="T52" fmla="*/ 8 w 51"/>
                <a:gd name="T53" fmla="*/ 62 h 69"/>
                <a:gd name="T54" fmla="*/ 5 w 51"/>
                <a:gd name="T55" fmla="*/ 59 h 69"/>
                <a:gd name="T56" fmla="*/ 3 w 51"/>
                <a:gd name="T57" fmla="*/ 56 h 69"/>
                <a:gd name="T58" fmla="*/ 1 w 51"/>
                <a:gd name="T59" fmla="*/ 51 h 69"/>
                <a:gd name="T60" fmla="*/ 0 w 51"/>
                <a:gd name="T61" fmla="*/ 46 h 69"/>
                <a:gd name="T62" fmla="*/ 18 w 51"/>
                <a:gd name="T63" fmla="*/ 46 h 69"/>
                <a:gd name="T64" fmla="*/ 18 w 51"/>
                <a:gd name="T65" fmla="*/ 49 h 69"/>
                <a:gd name="T66" fmla="*/ 19 w 51"/>
                <a:gd name="T67" fmla="*/ 52 h 69"/>
                <a:gd name="T68" fmla="*/ 23 w 51"/>
                <a:gd name="T69" fmla="*/ 52 h 69"/>
                <a:gd name="T70" fmla="*/ 25 w 51"/>
                <a:gd name="T71" fmla="*/ 54 h 69"/>
                <a:gd name="T72" fmla="*/ 25 w 51"/>
                <a:gd name="T73" fmla="*/ 54 h 69"/>
                <a:gd name="T74" fmla="*/ 26 w 51"/>
                <a:gd name="T75" fmla="*/ 52 h 69"/>
                <a:gd name="T76" fmla="*/ 28 w 51"/>
                <a:gd name="T77" fmla="*/ 51 h 69"/>
                <a:gd name="T78" fmla="*/ 29 w 51"/>
                <a:gd name="T79" fmla="*/ 47 h 69"/>
                <a:gd name="T80" fmla="*/ 28 w 51"/>
                <a:gd name="T81" fmla="*/ 44 h 69"/>
                <a:gd name="T82" fmla="*/ 25 w 51"/>
                <a:gd name="T83" fmla="*/ 43 h 69"/>
                <a:gd name="T84" fmla="*/ 25 w 51"/>
                <a:gd name="T85" fmla="*/ 41 h 69"/>
                <a:gd name="T86" fmla="*/ 23 w 51"/>
                <a:gd name="T87" fmla="*/ 39 h 69"/>
                <a:gd name="T88" fmla="*/ 16 w 51"/>
                <a:gd name="T89" fmla="*/ 38 h 69"/>
                <a:gd name="T90" fmla="*/ 10 w 51"/>
                <a:gd name="T91" fmla="*/ 34 h 69"/>
                <a:gd name="T92" fmla="*/ 6 w 51"/>
                <a:gd name="T93" fmla="*/ 31 h 69"/>
                <a:gd name="T94" fmla="*/ 5 w 51"/>
                <a:gd name="T95" fmla="*/ 28 h 69"/>
                <a:gd name="T96" fmla="*/ 3 w 51"/>
                <a:gd name="T97" fmla="*/ 24 h 69"/>
                <a:gd name="T98" fmla="*/ 3 w 51"/>
                <a:gd name="T99" fmla="*/ 19 h 69"/>
                <a:gd name="T100" fmla="*/ 3 w 51"/>
                <a:gd name="T101" fmla="*/ 16 h 69"/>
                <a:gd name="T102" fmla="*/ 5 w 51"/>
                <a:gd name="T103" fmla="*/ 13 h 69"/>
                <a:gd name="T104" fmla="*/ 6 w 51"/>
                <a:gd name="T105" fmla="*/ 10 h 69"/>
                <a:gd name="T106" fmla="*/ 10 w 51"/>
                <a:gd name="T107" fmla="*/ 6 h 69"/>
                <a:gd name="T108" fmla="*/ 18 w 51"/>
                <a:gd name="T109" fmla="*/ 1 h 69"/>
                <a:gd name="T110" fmla="*/ 25 w 51"/>
                <a:gd name="T111" fmla="*/ 0 h 69"/>
                <a:gd name="T112" fmla="*/ 29 w 51"/>
                <a:gd name="T113" fmla="*/ 1 h 69"/>
                <a:gd name="T114" fmla="*/ 36 w 51"/>
                <a:gd name="T115" fmla="*/ 6 h 69"/>
                <a:gd name="T116" fmla="*/ 39 w 51"/>
                <a:gd name="T117" fmla="*/ 10 h 69"/>
                <a:gd name="T118" fmla="*/ 42 w 51"/>
                <a:gd name="T119" fmla="*/ 13 h 69"/>
                <a:gd name="T120" fmla="*/ 42 w 51"/>
                <a:gd name="T121" fmla="*/ 16 h 69"/>
                <a:gd name="T122" fmla="*/ 44 w 51"/>
                <a:gd name="T123" fmla="*/ 19 h 69"/>
                <a:gd name="T124" fmla="*/ 28 w 51"/>
                <a:gd name="T125" fmla="*/ 19 h 6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51" h="69">
                  <a:moveTo>
                    <a:pt x="33" y="19"/>
                  </a:moveTo>
                  <a:lnTo>
                    <a:pt x="29" y="16"/>
                  </a:lnTo>
                  <a:lnTo>
                    <a:pt x="26" y="16"/>
                  </a:lnTo>
                  <a:lnTo>
                    <a:pt x="23" y="16"/>
                  </a:lnTo>
                  <a:lnTo>
                    <a:pt x="21" y="16"/>
                  </a:lnTo>
                  <a:lnTo>
                    <a:pt x="19" y="19"/>
                  </a:lnTo>
                  <a:lnTo>
                    <a:pt x="19" y="21"/>
                  </a:lnTo>
                  <a:lnTo>
                    <a:pt x="21" y="24"/>
                  </a:lnTo>
                  <a:lnTo>
                    <a:pt x="23" y="26"/>
                  </a:lnTo>
                  <a:lnTo>
                    <a:pt x="26" y="26"/>
                  </a:lnTo>
                  <a:lnTo>
                    <a:pt x="29" y="28"/>
                  </a:lnTo>
                  <a:lnTo>
                    <a:pt x="38" y="29"/>
                  </a:lnTo>
                  <a:lnTo>
                    <a:pt x="44" y="33"/>
                  </a:lnTo>
                  <a:lnTo>
                    <a:pt x="46" y="36"/>
                  </a:lnTo>
                  <a:lnTo>
                    <a:pt x="49" y="39"/>
                  </a:lnTo>
                  <a:lnTo>
                    <a:pt x="51" y="43"/>
                  </a:lnTo>
                  <a:lnTo>
                    <a:pt x="51" y="46"/>
                  </a:lnTo>
                  <a:lnTo>
                    <a:pt x="51" y="51"/>
                  </a:lnTo>
                  <a:lnTo>
                    <a:pt x="49" y="56"/>
                  </a:lnTo>
                  <a:lnTo>
                    <a:pt x="46" y="59"/>
                  </a:lnTo>
                  <a:lnTo>
                    <a:pt x="44" y="62"/>
                  </a:lnTo>
                  <a:lnTo>
                    <a:pt x="34" y="67"/>
                  </a:lnTo>
                  <a:lnTo>
                    <a:pt x="26" y="69"/>
                  </a:lnTo>
                  <a:lnTo>
                    <a:pt x="19" y="69"/>
                  </a:lnTo>
                  <a:lnTo>
                    <a:pt x="16" y="67"/>
                  </a:lnTo>
                  <a:lnTo>
                    <a:pt x="11" y="66"/>
                  </a:lnTo>
                  <a:lnTo>
                    <a:pt x="8" y="62"/>
                  </a:lnTo>
                  <a:lnTo>
                    <a:pt x="5" y="59"/>
                  </a:lnTo>
                  <a:lnTo>
                    <a:pt x="3" y="56"/>
                  </a:lnTo>
                  <a:lnTo>
                    <a:pt x="1" y="51"/>
                  </a:lnTo>
                  <a:lnTo>
                    <a:pt x="0" y="46"/>
                  </a:lnTo>
                  <a:lnTo>
                    <a:pt x="18" y="46"/>
                  </a:lnTo>
                  <a:lnTo>
                    <a:pt x="18" y="49"/>
                  </a:lnTo>
                  <a:lnTo>
                    <a:pt x="19" y="52"/>
                  </a:lnTo>
                  <a:lnTo>
                    <a:pt x="23" y="52"/>
                  </a:lnTo>
                  <a:lnTo>
                    <a:pt x="26" y="54"/>
                  </a:lnTo>
                  <a:lnTo>
                    <a:pt x="29" y="54"/>
                  </a:lnTo>
                  <a:lnTo>
                    <a:pt x="31" y="52"/>
                  </a:lnTo>
                  <a:lnTo>
                    <a:pt x="33" y="51"/>
                  </a:lnTo>
                  <a:lnTo>
                    <a:pt x="34" y="47"/>
                  </a:lnTo>
                  <a:lnTo>
                    <a:pt x="33" y="44"/>
                  </a:lnTo>
                  <a:lnTo>
                    <a:pt x="29" y="43"/>
                  </a:lnTo>
                  <a:lnTo>
                    <a:pt x="26" y="41"/>
                  </a:lnTo>
                  <a:lnTo>
                    <a:pt x="23" y="39"/>
                  </a:lnTo>
                  <a:lnTo>
                    <a:pt x="16" y="38"/>
                  </a:lnTo>
                  <a:lnTo>
                    <a:pt x="10" y="34"/>
                  </a:lnTo>
                  <a:lnTo>
                    <a:pt x="6" y="31"/>
                  </a:lnTo>
                  <a:lnTo>
                    <a:pt x="5" y="28"/>
                  </a:lnTo>
                  <a:lnTo>
                    <a:pt x="3" y="24"/>
                  </a:lnTo>
                  <a:lnTo>
                    <a:pt x="3" y="19"/>
                  </a:lnTo>
                  <a:lnTo>
                    <a:pt x="3" y="16"/>
                  </a:lnTo>
                  <a:lnTo>
                    <a:pt x="5" y="13"/>
                  </a:lnTo>
                  <a:lnTo>
                    <a:pt x="6" y="10"/>
                  </a:lnTo>
                  <a:lnTo>
                    <a:pt x="10" y="6"/>
                  </a:lnTo>
                  <a:lnTo>
                    <a:pt x="18" y="1"/>
                  </a:lnTo>
                  <a:lnTo>
                    <a:pt x="26" y="0"/>
                  </a:lnTo>
                  <a:lnTo>
                    <a:pt x="34" y="1"/>
                  </a:lnTo>
                  <a:lnTo>
                    <a:pt x="41" y="6"/>
                  </a:lnTo>
                  <a:lnTo>
                    <a:pt x="44" y="10"/>
                  </a:lnTo>
                  <a:lnTo>
                    <a:pt x="47" y="13"/>
                  </a:lnTo>
                  <a:lnTo>
                    <a:pt x="47" y="16"/>
                  </a:lnTo>
                  <a:lnTo>
                    <a:pt x="49" y="19"/>
                  </a:lnTo>
                  <a:lnTo>
                    <a:pt x="33" y="19"/>
                  </a:lnTo>
                  <a:close/>
                </a:path>
              </a:pathLst>
            </a:custGeom>
            <a:solidFill>
              <a:srgbClr val="0075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1061089474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3C75-F56F-4C7B-8E10-916728047321}" type="datetimeFigureOut">
              <a:rPr lang="es-VE" smtClean="0"/>
              <a:pPr/>
              <a:t>19/10/2012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11C0-0C62-4031-82E1-704D319C4F6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3C75-F56F-4C7B-8E10-916728047321}" type="datetimeFigureOut">
              <a:rPr lang="es-VE" smtClean="0"/>
              <a:pPr/>
              <a:t>19/10/2012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11C0-0C62-4031-82E1-704D319C4F6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3C75-F56F-4C7B-8E10-916728047321}" type="datetimeFigureOut">
              <a:rPr lang="es-VE" smtClean="0"/>
              <a:pPr/>
              <a:t>19/10/2012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11C0-0C62-4031-82E1-704D319C4F6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3C75-F56F-4C7B-8E10-916728047321}" type="datetimeFigureOut">
              <a:rPr lang="es-VE" smtClean="0"/>
              <a:pPr/>
              <a:t>19/10/2012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11C0-0C62-4031-82E1-704D319C4F6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3C75-F56F-4C7B-8E10-916728047321}" type="datetimeFigureOut">
              <a:rPr lang="es-VE" smtClean="0"/>
              <a:pPr/>
              <a:t>19/10/2012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11C0-0C62-4031-82E1-704D319C4F6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3C75-F56F-4C7B-8E10-916728047321}" type="datetimeFigureOut">
              <a:rPr lang="es-VE" smtClean="0"/>
              <a:pPr/>
              <a:t>19/10/2012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11C0-0C62-4031-82E1-704D319C4F6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3C75-F56F-4C7B-8E10-916728047321}" type="datetimeFigureOut">
              <a:rPr lang="es-VE" smtClean="0"/>
              <a:pPr/>
              <a:t>19/10/2012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11C0-0C62-4031-82E1-704D319C4F6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3C75-F56F-4C7B-8E10-916728047321}" type="datetimeFigureOut">
              <a:rPr lang="es-VE" smtClean="0"/>
              <a:pPr/>
              <a:t>19/10/2012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11C0-0C62-4031-82E1-704D319C4F6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A3C75-F56F-4C7B-8E10-916728047321}" type="datetimeFigureOut">
              <a:rPr lang="es-VE" smtClean="0"/>
              <a:pPr/>
              <a:t>19/10/2012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011C0-0C62-4031-82E1-704D319C4F6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32655"/>
            <a:ext cx="8458200" cy="762000"/>
          </a:xfrm>
        </p:spPr>
        <p:txBody>
          <a:bodyPr>
            <a:normAutofit/>
          </a:bodyPr>
          <a:lstStyle/>
          <a:p>
            <a:pPr algn="ctr"/>
            <a:r>
              <a:rPr lang="es-VE" sz="2800" b="1" dirty="0" smtClean="0"/>
              <a:t>Layout 1009 Andres Bello</a:t>
            </a:r>
            <a:endParaRPr lang="es-VE" sz="2800" b="1" dirty="0"/>
          </a:p>
        </p:txBody>
      </p:sp>
      <p:sp>
        <p:nvSpPr>
          <p:cNvPr id="83" name="3 CuadroTexto"/>
          <p:cNvSpPr txBox="1"/>
          <p:nvPr/>
        </p:nvSpPr>
        <p:spPr>
          <a:xfrm>
            <a:off x="5223589" y="6427987"/>
            <a:ext cx="949195" cy="288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/>
              <a:t>ENTRADA</a:t>
            </a:r>
            <a:endParaRPr lang="es-ES" sz="1200" b="1" dirty="0"/>
          </a:p>
        </p:txBody>
      </p:sp>
      <p:grpSp>
        <p:nvGrpSpPr>
          <p:cNvPr id="87" name="86 Grupo"/>
          <p:cNvGrpSpPr/>
          <p:nvPr/>
        </p:nvGrpSpPr>
        <p:grpSpPr>
          <a:xfrm>
            <a:off x="-1" y="420337"/>
            <a:ext cx="9117875" cy="5902083"/>
            <a:chOff x="-1" y="577093"/>
            <a:chExt cx="9117875" cy="5902083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"/>
            <a:srcRect l="10010" t="4720" r="6975" b="4394"/>
            <a:stretch>
              <a:fillRect/>
            </a:stretch>
          </p:blipFill>
          <p:spPr bwMode="auto">
            <a:xfrm rot="16200000">
              <a:off x="1607895" y="-1030803"/>
              <a:ext cx="5902083" cy="9117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86" name="85 Grupo"/>
            <p:cNvGrpSpPr/>
            <p:nvPr/>
          </p:nvGrpSpPr>
          <p:grpSpPr>
            <a:xfrm>
              <a:off x="1942414" y="1873366"/>
              <a:ext cx="7175460" cy="4562149"/>
              <a:chOff x="1942414" y="1873366"/>
              <a:chExt cx="7175460" cy="4562149"/>
            </a:xfrm>
          </p:grpSpPr>
          <p:sp>
            <p:nvSpPr>
              <p:cNvPr id="4" name="35 Elipse"/>
              <p:cNvSpPr>
                <a:spLocks noChangeAspect="1"/>
              </p:cNvSpPr>
              <p:nvPr/>
            </p:nvSpPr>
            <p:spPr>
              <a:xfrm>
                <a:off x="4582494" y="5212080"/>
                <a:ext cx="431999" cy="235648"/>
              </a:xfrm>
              <a:prstGeom prst="ellipse">
                <a:avLst/>
              </a:prstGeom>
              <a:solidFill>
                <a:srgbClr val="FF6600">
                  <a:alpha val="73000"/>
                </a:srgbClr>
              </a:solidFill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>
                <a:noAutofit/>
              </a:bodyPr>
              <a:lstStyle/>
              <a:p>
                <a:pPr algn="ctr">
                  <a:defRPr/>
                </a:pPr>
                <a:r>
                  <a:rPr lang="es-VE" sz="900" b="1" dirty="0" smtClean="0">
                    <a:latin typeface="Calibri"/>
                    <a:cs typeface="Calibri"/>
                  </a:rPr>
                  <a:t>1</a:t>
                </a:r>
                <a:endParaRPr lang="es-ES" sz="900" b="1" dirty="0">
                  <a:latin typeface="Calibri"/>
                  <a:cs typeface="Calibri"/>
                </a:endParaRPr>
              </a:p>
            </p:txBody>
          </p:sp>
          <p:sp>
            <p:nvSpPr>
              <p:cNvPr id="5" name="35 Elipse"/>
              <p:cNvSpPr>
                <a:spLocks noChangeAspect="1"/>
              </p:cNvSpPr>
              <p:nvPr/>
            </p:nvSpPr>
            <p:spPr>
              <a:xfrm>
                <a:off x="4582494" y="4193177"/>
                <a:ext cx="431999" cy="235648"/>
              </a:xfrm>
              <a:prstGeom prst="ellipse">
                <a:avLst/>
              </a:prstGeom>
              <a:solidFill>
                <a:srgbClr val="FF6600">
                  <a:alpha val="73000"/>
                </a:srgbClr>
              </a:solidFill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>
                <a:noAutofit/>
              </a:bodyPr>
              <a:lstStyle/>
              <a:p>
                <a:pPr algn="ctr">
                  <a:defRPr/>
                </a:pPr>
                <a:r>
                  <a:rPr lang="es-VE" sz="900" b="1" dirty="0" smtClean="0">
                    <a:latin typeface="Calibri"/>
                    <a:cs typeface="Calibri"/>
                  </a:rPr>
                  <a:t>2</a:t>
                </a:r>
                <a:endParaRPr lang="es-ES" sz="900" b="1" dirty="0">
                  <a:latin typeface="Calibri"/>
                  <a:cs typeface="Calibri"/>
                </a:endParaRPr>
              </a:p>
            </p:txBody>
          </p:sp>
          <p:sp>
            <p:nvSpPr>
              <p:cNvPr id="6" name="35 Elipse"/>
              <p:cNvSpPr>
                <a:spLocks noChangeAspect="1"/>
              </p:cNvSpPr>
              <p:nvPr/>
            </p:nvSpPr>
            <p:spPr>
              <a:xfrm>
                <a:off x="4582494" y="3448594"/>
                <a:ext cx="431999" cy="235648"/>
              </a:xfrm>
              <a:prstGeom prst="ellipse">
                <a:avLst/>
              </a:prstGeom>
              <a:solidFill>
                <a:srgbClr val="FF6600">
                  <a:alpha val="73000"/>
                </a:srgbClr>
              </a:solidFill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>
                <a:noAutofit/>
              </a:bodyPr>
              <a:lstStyle/>
              <a:p>
                <a:pPr algn="ctr">
                  <a:defRPr/>
                </a:pPr>
                <a:r>
                  <a:rPr lang="es-VE" sz="900" b="1" dirty="0" smtClean="0">
                    <a:latin typeface="Calibri"/>
                    <a:cs typeface="Calibri"/>
                  </a:rPr>
                  <a:t>3</a:t>
                </a:r>
                <a:endParaRPr lang="es-ES" sz="900" b="1" dirty="0">
                  <a:latin typeface="Calibri"/>
                  <a:cs typeface="Calibri"/>
                </a:endParaRPr>
              </a:p>
            </p:txBody>
          </p:sp>
          <p:sp>
            <p:nvSpPr>
              <p:cNvPr id="7" name="35 Elipse"/>
              <p:cNvSpPr>
                <a:spLocks noChangeAspect="1"/>
              </p:cNvSpPr>
              <p:nvPr/>
            </p:nvSpPr>
            <p:spPr>
              <a:xfrm>
                <a:off x="4582494" y="2795451"/>
                <a:ext cx="431999" cy="235648"/>
              </a:xfrm>
              <a:prstGeom prst="ellipse">
                <a:avLst/>
              </a:prstGeom>
              <a:solidFill>
                <a:srgbClr val="FF6600">
                  <a:alpha val="73000"/>
                </a:srgbClr>
              </a:solidFill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>
                <a:noAutofit/>
              </a:bodyPr>
              <a:lstStyle/>
              <a:p>
                <a:pPr algn="ctr">
                  <a:defRPr/>
                </a:pPr>
                <a:r>
                  <a:rPr lang="es-VE" sz="900" b="1" dirty="0" smtClean="0">
                    <a:latin typeface="Calibri"/>
                    <a:cs typeface="Calibri"/>
                  </a:rPr>
                  <a:t>4</a:t>
                </a:r>
                <a:endParaRPr lang="es-ES" sz="900" b="1" dirty="0">
                  <a:latin typeface="Calibri"/>
                  <a:cs typeface="Calibri"/>
                </a:endParaRPr>
              </a:p>
            </p:txBody>
          </p:sp>
          <p:sp>
            <p:nvSpPr>
              <p:cNvPr id="8" name="35 Elipse"/>
              <p:cNvSpPr>
                <a:spLocks noChangeAspect="1"/>
              </p:cNvSpPr>
              <p:nvPr/>
            </p:nvSpPr>
            <p:spPr>
              <a:xfrm>
                <a:off x="6060241" y="4684695"/>
                <a:ext cx="431999" cy="235648"/>
              </a:xfrm>
              <a:prstGeom prst="ellipse">
                <a:avLst/>
              </a:prstGeom>
              <a:solidFill>
                <a:srgbClr val="FF6600">
                  <a:alpha val="73000"/>
                </a:srgbClr>
              </a:solidFill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>
                <a:noAutofit/>
              </a:bodyPr>
              <a:lstStyle/>
              <a:p>
                <a:pPr algn="ctr">
                  <a:defRPr/>
                </a:pPr>
                <a:r>
                  <a:rPr lang="es-VE" sz="900" b="1" dirty="0" smtClean="0">
                    <a:latin typeface="Calibri"/>
                    <a:cs typeface="Calibri"/>
                  </a:rPr>
                  <a:t>5</a:t>
                </a:r>
                <a:endParaRPr lang="es-ES" sz="900" b="1" dirty="0">
                  <a:latin typeface="Calibri"/>
                  <a:cs typeface="Calibri"/>
                </a:endParaRPr>
              </a:p>
            </p:txBody>
          </p:sp>
          <p:sp>
            <p:nvSpPr>
              <p:cNvPr id="9" name="35 Elipse"/>
              <p:cNvSpPr>
                <a:spLocks noChangeAspect="1"/>
              </p:cNvSpPr>
              <p:nvPr/>
            </p:nvSpPr>
            <p:spPr>
              <a:xfrm>
                <a:off x="6830950" y="4684695"/>
                <a:ext cx="431999" cy="235648"/>
              </a:xfrm>
              <a:prstGeom prst="ellipse">
                <a:avLst/>
              </a:prstGeom>
              <a:solidFill>
                <a:srgbClr val="FF6600">
                  <a:alpha val="73000"/>
                </a:srgbClr>
              </a:solidFill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>
                <a:noAutofit/>
              </a:bodyPr>
              <a:lstStyle/>
              <a:p>
                <a:pPr algn="ctr">
                  <a:defRPr/>
                </a:pPr>
                <a:r>
                  <a:rPr lang="es-VE" sz="900" b="1" dirty="0" smtClean="0">
                    <a:latin typeface="Calibri"/>
                    <a:cs typeface="Calibri"/>
                  </a:rPr>
                  <a:t>6</a:t>
                </a:r>
                <a:endParaRPr lang="es-ES" sz="900" b="1" dirty="0">
                  <a:latin typeface="Calibri"/>
                  <a:cs typeface="Calibri"/>
                </a:endParaRPr>
              </a:p>
            </p:txBody>
          </p:sp>
          <p:sp>
            <p:nvSpPr>
              <p:cNvPr id="10" name="35 Elipse"/>
              <p:cNvSpPr>
                <a:spLocks noChangeAspect="1"/>
              </p:cNvSpPr>
              <p:nvPr/>
            </p:nvSpPr>
            <p:spPr>
              <a:xfrm>
                <a:off x="7588595" y="4684695"/>
                <a:ext cx="431999" cy="235648"/>
              </a:xfrm>
              <a:prstGeom prst="ellipse">
                <a:avLst/>
              </a:prstGeom>
              <a:solidFill>
                <a:srgbClr val="FF6600">
                  <a:alpha val="73000"/>
                </a:srgbClr>
              </a:solidFill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>
                <a:noAutofit/>
              </a:bodyPr>
              <a:lstStyle/>
              <a:p>
                <a:pPr algn="ctr">
                  <a:defRPr/>
                </a:pPr>
                <a:r>
                  <a:rPr lang="es-VE" sz="900" b="1" dirty="0" smtClean="0">
                    <a:latin typeface="Calibri"/>
                    <a:cs typeface="Calibri"/>
                  </a:rPr>
                  <a:t>7</a:t>
                </a:r>
                <a:endParaRPr lang="es-ES" sz="900" b="1" dirty="0">
                  <a:latin typeface="Calibri"/>
                  <a:cs typeface="Calibri"/>
                </a:endParaRPr>
              </a:p>
            </p:txBody>
          </p:sp>
          <p:sp>
            <p:nvSpPr>
              <p:cNvPr id="11" name="35 Elipse"/>
              <p:cNvSpPr>
                <a:spLocks noChangeAspect="1"/>
              </p:cNvSpPr>
              <p:nvPr/>
            </p:nvSpPr>
            <p:spPr>
              <a:xfrm>
                <a:off x="8210765" y="5094256"/>
                <a:ext cx="431999" cy="235648"/>
              </a:xfrm>
              <a:prstGeom prst="ellipse">
                <a:avLst/>
              </a:prstGeom>
              <a:solidFill>
                <a:srgbClr val="FF6600">
                  <a:alpha val="73000"/>
                </a:srgbClr>
              </a:solidFill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>
                <a:noAutofit/>
              </a:bodyPr>
              <a:lstStyle/>
              <a:p>
                <a:pPr algn="ctr">
                  <a:defRPr/>
                </a:pPr>
                <a:r>
                  <a:rPr lang="es-VE" sz="900" b="1" dirty="0" smtClean="0">
                    <a:latin typeface="Calibri"/>
                    <a:cs typeface="Calibri"/>
                  </a:rPr>
                  <a:t>8</a:t>
                </a:r>
                <a:endParaRPr lang="es-ES" sz="900" b="1" dirty="0">
                  <a:latin typeface="Calibri"/>
                  <a:cs typeface="Calibri"/>
                </a:endParaRPr>
              </a:p>
            </p:txBody>
          </p:sp>
          <p:sp>
            <p:nvSpPr>
              <p:cNvPr id="12" name="35 Elipse"/>
              <p:cNvSpPr>
                <a:spLocks noChangeAspect="1"/>
              </p:cNvSpPr>
              <p:nvPr/>
            </p:nvSpPr>
            <p:spPr>
              <a:xfrm>
                <a:off x="7067004" y="2442755"/>
                <a:ext cx="431999" cy="235648"/>
              </a:xfrm>
              <a:prstGeom prst="ellipse">
                <a:avLst/>
              </a:prstGeom>
              <a:solidFill>
                <a:srgbClr val="FF6600">
                  <a:alpha val="73000"/>
                </a:srgbClr>
              </a:solidFill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>
                <a:noAutofit/>
              </a:bodyPr>
              <a:lstStyle/>
              <a:p>
                <a:pPr algn="ctr">
                  <a:defRPr/>
                </a:pPr>
                <a:r>
                  <a:rPr lang="es-VE" sz="900" b="1" dirty="0" smtClean="0">
                    <a:latin typeface="Calibri"/>
                    <a:cs typeface="Calibri"/>
                  </a:rPr>
                  <a:t>9</a:t>
                </a:r>
                <a:endParaRPr lang="es-ES" sz="900" b="1" dirty="0">
                  <a:latin typeface="Calibri"/>
                  <a:cs typeface="Calibri"/>
                </a:endParaRPr>
              </a:p>
            </p:txBody>
          </p:sp>
          <p:sp>
            <p:nvSpPr>
              <p:cNvPr id="13" name="Rectangle 39"/>
              <p:cNvSpPr/>
              <p:nvPr/>
            </p:nvSpPr>
            <p:spPr bwMode="auto">
              <a:xfrm>
                <a:off x="4100247" y="2547707"/>
                <a:ext cx="648781" cy="147644"/>
              </a:xfrm>
              <a:prstGeom prst="rect">
                <a:avLst/>
              </a:prstGeom>
              <a:solidFill>
                <a:srgbClr val="FFBD7D"/>
              </a:solidFill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>
                <a:noAutofit/>
              </a:bodyPr>
              <a:lstStyle/>
              <a:p>
                <a:pPr algn="ctr"/>
                <a:r>
                  <a:rPr lang="es-VE" sz="800" b="1" dirty="0" smtClean="0">
                    <a:solidFill>
                      <a:schemeClr val="dk1"/>
                    </a:solidFill>
                    <a:latin typeface="Arial Narrow"/>
                    <a:ea typeface="+mn-ea"/>
                    <a:cs typeface="Arial Narrow"/>
                  </a:rPr>
                  <a:t>Charcuteria</a:t>
                </a:r>
                <a:endParaRPr lang="es-ES" sz="800" b="1" dirty="0">
                  <a:solidFill>
                    <a:schemeClr val="dk1"/>
                  </a:solidFill>
                  <a:latin typeface="Arial Narrow"/>
                  <a:ea typeface="+mn-ea"/>
                  <a:cs typeface="Arial Narrow"/>
                </a:endParaRPr>
              </a:p>
            </p:txBody>
          </p:sp>
          <p:sp>
            <p:nvSpPr>
              <p:cNvPr id="14" name="Rectangle 42"/>
              <p:cNvSpPr/>
              <p:nvPr/>
            </p:nvSpPr>
            <p:spPr bwMode="auto">
              <a:xfrm>
                <a:off x="4873588" y="2547707"/>
                <a:ext cx="531298" cy="147644"/>
              </a:xfrm>
              <a:prstGeom prst="rect">
                <a:avLst/>
              </a:prstGeom>
              <a:solidFill>
                <a:srgbClr val="FFBD7D"/>
              </a:solidFill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>
                <a:noAutofit/>
              </a:bodyPr>
              <a:lstStyle/>
              <a:p>
                <a:pPr algn="ctr"/>
                <a:r>
                  <a:rPr lang="es-VE" sz="800" b="1" dirty="0" smtClean="0">
                    <a:solidFill>
                      <a:schemeClr val="dk1"/>
                    </a:solidFill>
                    <a:latin typeface="Arial Narrow"/>
                    <a:ea typeface="+mn-ea"/>
                    <a:cs typeface="Arial Narrow"/>
                  </a:rPr>
                  <a:t>Fruver</a:t>
                </a:r>
                <a:endParaRPr lang="es-ES" sz="800" b="1" dirty="0">
                  <a:solidFill>
                    <a:schemeClr val="dk1"/>
                  </a:solidFill>
                  <a:latin typeface="Arial Narrow"/>
                  <a:ea typeface="+mn-ea"/>
                  <a:cs typeface="Arial Narrow"/>
                </a:endParaRPr>
              </a:p>
            </p:txBody>
          </p:sp>
          <p:sp>
            <p:nvSpPr>
              <p:cNvPr id="15" name="Rectangle 49"/>
              <p:cNvSpPr/>
              <p:nvPr/>
            </p:nvSpPr>
            <p:spPr bwMode="auto">
              <a:xfrm rot="16200000">
                <a:off x="1723462" y="2766659"/>
                <a:ext cx="585549" cy="147644"/>
              </a:xfrm>
              <a:prstGeom prst="rect">
                <a:avLst/>
              </a:prstGeom>
              <a:solidFill>
                <a:srgbClr val="FFBD7D"/>
              </a:solidFill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>
                <a:noAutofit/>
              </a:bodyPr>
              <a:lstStyle/>
              <a:p>
                <a:pPr algn="ctr"/>
                <a:r>
                  <a:rPr lang="es-VE" sz="800" b="1" dirty="0" smtClean="0">
                    <a:solidFill>
                      <a:schemeClr val="dk1"/>
                    </a:solidFill>
                    <a:latin typeface="Arial Narrow"/>
                    <a:ea typeface="+mn-ea"/>
                    <a:cs typeface="Arial Narrow"/>
                  </a:rPr>
                  <a:t>Lacteos</a:t>
                </a:r>
                <a:endParaRPr lang="es-ES" sz="800" b="1" dirty="0">
                  <a:solidFill>
                    <a:schemeClr val="dk1"/>
                  </a:solidFill>
                  <a:latin typeface="Arial Narrow"/>
                  <a:ea typeface="+mn-ea"/>
                  <a:cs typeface="Arial Narrow"/>
                </a:endParaRPr>
              </a:p>
            </p:txBody>
          </p:sp>
          <p:sp>
            <p:nvSpPr>
              <p:cNvPr id="16" name="Rectangle 90"/>
              <p:cNvSpPr/>
              <p:nvPr/>
            </p:nvSpPr>
            <p:spPr bwMode="auto">
              <a:xfrm rot="16200000">
                <a:off x="1655598" y="5498895"/>
                <a:ext cx="721282" cy="147649"/>
              </a:xfrm>
              <a:prstGeom prst="rect">
                <a:avLst/>
              </a:prstGeom>
              <a:solidFill>
                <a:srgbClr val="FFBD7D"/>
              </a:solidFill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>
                <a:noAutofit/>
              </a:bodyPr>
              <a:lstStyle/>
              <a:p>
                <a:pPr algn="ctr"/>
                <a:r>
                  <a:rPr lang="es-VE" sz="800" b="1" dirty="0" smtClean="0">
                    <a:solidFill>
                      <a:schemeClr val="dk1"/>
                    </a:solidFill>
                    <a:latin typeface="Arial Narrow"/>
                    <a:ea typeface="+mn-ea"/>
                    <a:cs typeface="Arial Narrow"/>
                  </a:rPr>
                  <a:t>Congelados</a:t>
                </a:r>
                <a:endParaRPr lang="es-ES" sz="800" b="1" dirty="0">
                  <a:solidFill>
                    <a:schemeClr val="dk1"/>
                  </a:solidFill>
                  <a:latin typeface="Arial Narrow"/>
                  <a:ea typeface="+mn-ea"/>
                  <a:cs typeface="Arial Narrow"/>
                </a:endParaRPr>
              </a:p>
            </p:txBody>
          </p:sp>
          <p:sp>
            <p:nvSpPr>
              <p:cNvPr id="18" name="Rectangle 80"/>
              <p:cNvSpPr/>
              <p:nvPr/>
            </p:nvSpPr>
            <p:spPr bwMode="auto">
              <a:xfrm>
                <a:off x="4866489" y="6104189"/>
                <a:ext cx="296007" cy="147644"/>
              </a:xfrm>
              <a:prstGeom prst="rect">
                <a:avLst/>
              </a:prstGeom>
              <a:solidFill>
                <a:srgbClr val="FFBD7D"/>
              </a:solidFill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>
                <a:noAutofit/>
              </a:bodyPr>
              <a:lstStyle/>
              <a:p>
                <a:pPr algn="ctr"/>
                <a:r>
                  <a:rPr lang="es-VE" sz="700" b="1" dirty="0" smtClean="0">
                    <a:solidFill>
                      <a:schemeClr val="dk1"/>
                    </a:solidFill>
                    <a:latin typeface="Arial Narrow"/>
                    <a:ea typeface="+mn-ea"/>
                    <a:cs typeface="Arial Narrow"/>
                  </a:rPr>
                  <a:t>Efe</a:t>
                </a:r>
                <a:endParaRPr lang="es-ES" sz="700" b="1" dirty="0">
                  <a:solidFill>
                    <a:schemeClr val="dk1"/>
                  </a:solidFill>
                  <a:latin typeface="Arial Narrow"/>
                  <a:ea typeface="+mn-ea"/>
                  <a:cs typeface="Arial Narrow"/>
                </a:endParaRPr>
              </a:p>
            </p:txBody>
          </p:sp>
          <p:sp>
            <p:nvSpPr>
              <p:cNvPr id="19" name="Rectangle 82"/>
              <p:cNvSpPr/>
              <p:nvPr/>
            </p:nvSpPr>
            <p:spPr bwMode="auto">
              <a:xfrm>
                <a:off x="4301997" y="5886758"/>
                <a:ext cx="447031" cy="147644"/>
              </a:xfrm>
              <a:prstGeom prst="rect">
                <a:avLst/>
              </a:prstGeom>
              <a:solidFill>
                <a:srgbClr val="FFBD7D"/>
              </a:solidFill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>
                <a:noAutofit/>
              </a:bodyPr>
              <a:lstStyle/>
              <a:p>
                <a:pPr algn="ctr"/>
                <a:r>
                  <a:rPr lang="es-VE" sz="700" b="1" dirty="0" smtClean="0">
                    <a:latin typeface="Arial Narrow"/>
                    <a:cs typeface="Arial Narrow"/>
                  </a:rPr>
                  <a:t>Hielo</a:t>
                </a:r>
                <a:endParaRPr lang="es-ES" sz="700" b="1" dirty="0">
                  <a:solidFill>
                    <a:schemeClr val="dk1"/>
                  </a:solidFill>
                  <a:latin typeface="Arial Narrow"/>
                  <a:ea typeface="+mn-ea"/>
                  <a:cs typeface="Arial Narrow"/>
                </a:endParaRPr>
              </a:p>
            </p:txBody>
          </p:sp>
          <p:sp>
            <p:nvSpPr>
              <p:cNvPr id="20" name="Rectangle 84"/>
              <p:cNvSpPr/>
              <p:nvPr/>
            </p:nvSpPr>
            <p:spPr bwMode="auto">
              <a:xfrm>
                <a:off x="3853167" y="6104189"/>
                <a:ext cx="409641" cy="147644"/>
              </a:xfrm>
              <a:prstGeom prst="rect">
                <a:avLst/>
              </a:prstGeom>
              <a:solidFill>
                <a:srgbClr val="FFBD7D"/>
              </a:solidFill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>
                <a:noAutofit/>
              </a:bodyPr>
              <a:lstStyle/>
              <a:p>
                <a:pPr algn="ctr"/>
                <a:r>
                  <a:rPr lang="es-VE" sz="700" b="1" dirty="0" smtClean="0">
                    <a:latin typeface="Arial Narrow"/>
                    <a:cs typeface="Arial Narrow"/>
                  </a:rPr>
                  <a:t>Pepsi</a:t>
                </a:r>
                <a:endParaRPr lang="es-ES" sz="700" b="1" dirty="0">
                  <a:solidFill>
                    <a:schemeClr val="dk1"/>
                  </a:solidFill>
                  <a:latin typeface="Arial Narrow"/>
                  <a:ea typeface="+mn-ea"/>
                  <a:cs typeface="Arial Narrow"/>
                </a:endParaRPr>
              </a:p>
            </p:txBody>
          </p:sp>
          <p:sp>
            <p:nvSpPr>
              <p:cNvPr id="21" name="Rectangle 91"/>
              <p:cNvSpPr/>
              <p:nvPr/>
            </p:nvSpPr>
            <p:spPr bwMode="auto">
              <a:xfrm>
                <a:off x="3364180" y="5886758"/>
                <a:ext cx="409641" cy="147644"/>
              </a:xfrm>
              <a:prstGeom prst="rect">
                <a:avLst/>
              </a:prstGeom>
              <a:solidFill>
                <a:srgbClr val="FFBD7D"/>
              </a:solidFill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>
                <a:noAutofit/>
              </a:bodyPr>
              <a:lstStyle/>
              <a:p>
                <a:pPr algn="ctr"/>
                <a:r>
                  <a:rPr lang="es-VE" sz="700" b="1" dirty="0" smtClean="0">
                    <a:latin typeface="Arial Narrow"/>
                    <a:cs typeface="Arial Narrow"/>
                  </a:rPr>
                  <a:t>Coca</a:t>
                </a:r>
                <a:endParaRPr lang="es-ES" sz="700" b="1" dirty="0">
                  <a:solidFill>
                    <a:schemeClr val="dk1"/>
                  </a:solidFill>
                  <a:latin typeface="Arial Narrow"/>
                  <a:ea typeface="+mn-ea"/>
                  <a:cs typeface="Arial Narrow"/>
                </a:endParaRPr>
              </a:p>
            </p:txBody>
          </p:sp>
          <p:sp>
            <p:nvSpPr>
              <p:cNvPr id="22" name="21 Rectángulo"/>
              <p:cNvSpPr/>
              <p:nvPr/>
            </p:nvSpPr>
            <p:spPr bwMode="auto">
              <a:xfrm rot="5400000">
                <a:off x="6252262" y="3917205"/>
                <a:ext cx="695662" cy="163454"/>
              </a:xfrm>
              <a:prstGeom prst="rect">
                <a:avLst/>
              </a:prstGeom>
              <a:solidFill>
                <a:srgbClr val="FFC000">
                  <a:alpha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45720" tIns="45720" rIns="4572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3" name="34 CuadroTexto"/>
              <p:cNvSpPr txBox="1"/>
              <p:nvPr/>
            </p:nvSpPr>
            <p:spPr>
              <a:xfrm rot="5400000">
                <a:off x="5962930" y="3899514"/>
                <a:ext cx="79701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100" b="1" dirty="0" smtClean="0"/>
                  <a:t>PANES (2) </a:t>
                </a:r>
                <a:endParaRPr lang="es-ES" sz="1100" b="1" dirty="0"/>
              </a:p>
            </p:txBody>
          </p:sp>
          <p:sp>
            <p:nvSpPr>
              <p:cNvPr id="24" name="23 Rectángulo"/>
              <p:cNvSpPr/>
              <p:nvPr/>
            </p:nvSpPr>
            <p:spPr bwMode="auto">
              <a:xfrm>
                <a:off x="3168445" y="3101783"/>
                <a:ext cx="795151" cy="115198"/>
              </a:xfrm>
              <a:prstGeom prst="rect">
                <a:avLst/>
              </a:prstGeom>
              <a:solidFill>
                <a:srgbClr val="FF0000">
                  <a:alpha val="60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45720" tIns="45720" rIns="4572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5" name="34 CuadroTexto"/>
              <p:cNvSpPr txBox="1"/>
              <p:nvPr/>
            </p:nvSpPr>
            <p:spPr>
              <a:xfrm>
                <a:off x="2850648" y="2861105"/>
                <a:ext cx="8787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000" b="1" dirty="0" smtClean="0"/>
                  <a:t>CEREALES (2)</a:t>
                </a:r>
                <a:endParaRPr lang="es-ES" sz="1000" b="1" dirty="0"/>
              </a:p>
            </p:txBody>
          </p:sp>
          <p:sp>
            <p:nvSpPr>
              <p:cNvPr id="26" name="Rectangle 70"/>
              <p:cNvSpPr/>
              <p:nvPr/>
            </p:nvSpPr>
            <p:spPr bwMode="auto">
              <a:xfrm>
                <a:off x="3963595" y="3101783"/>
                <a:ext cx="533549" cy="115198"/>
              </a:xfrm>
              <a:prstGeom prst="rect">
                <a:avLst/>
              </a:prstGeom>
              <a:solidFill>
                <a:schemeClr val="accent5">
                  <a:alpha val="48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45720" tIns="45720" rIns="4572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7" name="34 CuadroTexto"/>
              <p:cNvSpPr txBox="1"/>
              <p:nvPr/>
            </p:nvSpPr>
            <p:spPr>
              <a:xfrm>
                <a:off x="3832345" y="2785398"/>
                <a:ext cx="80867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000" b="1" dirty="0" smtClean="0"/>
                  <a:t>LECHE UHT, BF (1,5)</a:t>
                </a:r>
                <a:endParaRPr lang="es-ES" sz="1000" b="1" dirty="0"/>
              </a:p>
            </p:txBody>
          </p:sp>
          <p:sp>
            <p:nvSpPr>
              <p:cNvPr id="28" name="Rectangle 70"/>
              <p:cNvSpPr/>
              <p:nvPr/>
            </p:nvSpPr>
            <p:spPr bwMode="auto">
              <a:xfrm>
                <a:off x="2938792" y="2518203"/>
                <a:ext cx="1050930" cy="124896"/>
              </a:xfrm>
              <a:prstGeom prst="rect">
                <a:avLst/>
              </a:prstGeom>
              <a:solidFill>
                <a:srgbClr val="008000">
                  <a:alpha val="48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45720" tIns="45720" rIns="4572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9" name="34 CuadroTexto"/>
              <p:cNvSpPr txBox="1"/>
              <p:nvPr/>
            </p:nvSpPr>
            <p:spPr>
              <a:xfrm>
                <a:off x="2412621" y="2631628"/>
                <a:ext cx="171682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000" b="1" dirty="0" smtClean="0"/>
                  <a:t>LECHE POLV. CAFÉ  INF. (3)</a:t>
                </a:r>
                <a:endParaRPr lang="es-ES" sz="1000" b="1" dirty="0"/>
              </a:p>
            </p:txBody>
          </p:sp>
          <p:sp>
            <p:nvSpPr>
              <p:cNvPr id="30" name="Rectangle 80"/>
              <p:cNvSpPr/>
              <p:nvPr/>
            </p:nvSpPr>
            <p:spPr bwMode="auto">
              <a:xfrm>
                <a:off x="3099954" y="3775683"/>
                <a:ext cx="1482540" cy="140088"/>
              </a:xfrm>
              <a:prstGeom prst="rect">
                <a:avLst/>
              </a:prstGeom>
              <a:solidFill>
                <a:srgbClr val="00B0F0">
                  <a:alpha val="48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45720" tIns="45720" rIns="4572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1" name="Rectangle 80"/>
              <p:cNvSpPr/>
              <p:nvPr/>
            </p:nvSpPr>
            <p:spPr bwMode="auto">
              <a:xfrm>
                <a:off x="3021577" y="3230044"/>
                <a:ext cx="1489308" cy="126504"/>
              </a:xfrm>
              <a:prstGeom prst="rect">
                <a:avLst/>
              </a:prstGeom>
              <a:solidFill>
                <a:srgbClr val="002060">
                  <a:alpha val="48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45720" tIns="45720" rIns="4572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2" name="36 CuadroTexto"/>
              <p:cNvSpPr txBox="1"/>
              <p:nvPr/>
            </p:nvSpPr>
            <p:spPr>
              <a:xfrm>
                <a:off x="2913016" y="3560239"/>
                <a:ext cx="187102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100" b="1" dirty="0" smtClean="0"/>
                  <a:t>HARINA, ARROZ,GRANOS (4)</a:t>
                </a:r>
                <a:endParaRPr lang="es-ES" sz="1100" b="1" dirty="0"/>
              </a:p>
            </p:txBody>
          </p:sp>
          <p:sp>
            <p:nvSpPr>
              <p:cNvPr id="33" name="36 CuadroTexto"/>
              <p:cNvSpPr txBox="1"/>
              <p:nvPr/>
            </p:nvSpPr>
            <p:spPr>
              <a:xfrm>
                <a:off x="3070151" y="3331732"/>
                <a:ext cx="142699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100" b="1" dirty="0" smtClean="0"/>
                  <a:t>PASTAS  Y SALSAS (4)</a:t>
                </a:r>
                <a:endParaRPr lang="es-ES" sz="1100" b="1" dirty="0"/>
              </a:p>
            </p:txBody>
          </p:sp>
          <p:sp>
            <p:nvSpPr>
              <p:cNvPr id="34" name="34 CuadroTexto"/>
              <p:cNvSpPr txBox="1"/>
              <p:nvPr/>
            </p:nvSpPr>
            <p:spPr>
              <a:xfrm>
                <a:off x="3063562" y="4789538"/>
                <a:ext cx="137890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100" b="1" dirty="0" smtClean="0"/>
                  <a:t>SAZONADORES (3,5)</a:t>
                </a:r>
                <a:endParaRPr lang="es-ES" sz="1100" b="1" dirty="0"/>
              </a:p>
            </p:txBody>
          </p:sp>
          <p:sp>
            <p:nvSpPr>
              <p:cNvPr id="35" name="34 Rectángulo"/>
              <p:cNvSpPr/>
              <p:nvPr/>
            </p:nvSpPr>
            <p:spPr bwMode="auto">
              <a:xfrm>
                <a:off x="2612571" y="5989866"/>
                <a:ext cx="692714" cy="127386"/>
              </a:xfrm>
              <a:prstGeom prst="rect">
                <a:avLst/>
              </a:prstGeom>
              <a:solidFill>
                <a:srgbClr val="FFC000">
                  <a:alpha val="60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45720" tIns="45720" rIns="4572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6" name="35 Rectángulo"/>
              <p:cNvSpPr/>
              <p:nvPr/>
            </p:nvSpPr>
            <p:spPr bwMode="auto">
              <a:xfrm>
                <a:off x="2233044" y="5990749"/>
                <a:ext cx="366464" cy="126503"/>
              </a:xfrm>
              <a:prstGeom prst="rect">
                <a:avLst/>
              </a:prstGeom>
              <a:solidFill>
                <a:srgbClr val="7030A0">
                  <a:alpha val="60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45720" tIns="45720" rIns="4572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7" name="31 CuadroTexto"/>
              <p:cNvSpPr txBox="1"/>
              <p:nvPr/>
            </p:nvSpPr>
            <p:spPr>
              <a:xfrm>
                <a:off x="2582385" y="5502474"/>
                <a:ext cx="107693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100" b="1" dirty="0" smtClean="0"/>
                  <a:t>MISCELANEOS (2)</a:t>
                </a:r>
                <a:endParaRPr lang="es-ES" sz="1100" b="1" dirty="0"/>
              </a:p>
            </p:txBody>
          </p:sp>
          <p:sp>
            <p:nvSpPr>
              <p:cNvPr id="38" name="31 CuadroTexto"/>
              <p:cNvSpPr txBox="1"/>
              <p:nvPr/>
            </p:nvSpPr>
            <p:spPr>
              <a:xfrm>
                <a:off x="2072594" y="5629641"/>
                <a:ext cx="931513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100" b="1" dirty="0" smtClean="0"/>
                  <a:t>MASCOTAS (1)</a:t>
                </a:r>
                <a:endParaRPr lang="es-ES" sz="1100" b="1" dirty="0"/>
              </a:p>
            </p:txBody>
          </p:sp>
          <p:sp>
            <p:nvSpPr>
              <p:cNvPr id="39" name="38 Rectángulo"/>
              <p:cNvSpPr/>
              <p:nvPr/>
            </p:nvSpPr>
            <p:spPr bwMode="auto">
              <a:xfrm>
                <a:off x="3481746" y="3941897"/>
                <a:ext cx="1074977" cy="132519"/>
              </a:xfrm>
              <a:prstGeom prst="rect">
                <a:avLst/>
              </a:prstGeom>
              <a:solidFill>
                <a:schemeClr val="accent6">
                  <a:lumMod val="75000"/>
                  <a:alpha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45720" tIns="45720" rIns="4572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0" name="36 CuadroTexto"/>
              <p:cNvSpPr txBox="1"/>
              <p:nvPr/>
            </p:nvSpPr>
            <p:spPr>
              <a:xfrm>
                <a:off x="3506168" y="4074416"/>
                <a:ext cx="89159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000" b="1" dirty="0" smtClean="0"/>
                  <a:t>GALLETAS (3)</a:t>
                </a:r>
                <a:endParaRPr lang="es-ES" sz="1000" b="1" dirty="0"/>
              </a:p>
            </p:txBody>
          </p:sp>
          <p:sp>
            <p:nvSpPr>
              <p:cNvPr id="41" name="36 CuadroTexto"/>
              <p:cNvSpPr txBox="1"/>
              <p:nvPr/>
            </p:nvSpPr>
            <p:spPr>
              <a:xfrm>
                <a:off x="2930302" y="4074416"/>
                <a:ext cx="78543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000" b="1" dirty="0" smtClean="0"/>
                  <a:t>LQP(1)</a:t>
                </a:r>
                <a:endParaRPr lang="es-ES" sz="1000" b="1" dirty="0"/>
              </a:p>
            </p:txBody>
          </p:sp>
          <p:sp>
            <p:nvSpPr>
              <p:cNvPr id="42" name="41 Rectángulo"/>
              <p:cNvSpPr/>
              <p:nvPr/>
            </p:nvSpPr>
            <p:spPr bwMode="auto">
              <a:xfrm>
                <a:off x="3099954" y="3941897"/>
                <a:ext cx="381793" cy="132519"/>
              </a:xfrm>
              <a:prstGeom prst="rect">
                <a:avLst/>
              </a:prstGeom>
              <a:solidFill>
                <a:srgbClr val="92D050">
                  <a:alpha val="60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45720" tIns="45720" rIns="4572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3" name="42 Rectángulo"/>
              <p:cNvSpPr/>
              <p:nvPr/>
            </p:nvSpPr>
            <p:spPr bwMode="auto">
              <a:xfrm rot="5400000">
                <a:off x="6398385" y="3404618"/>
                <a:ext cx="366464" cy="126503"/>
              </a:xfrm>
              <a:prstGeom prst="rect">
                <a:avLst/>
              </a:prstGeom>
              <a:solidFill>
                <a:srgbClr val="FF0000">
                  <a:alpha val="60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45720" tIns="45720" rIns="4572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4" name="43 Rectángulo"/>
              <p:cNvSpPr/>
              <p:nvPr/>
            </p:nvSpPr>
            <p:spPr bwMode="auto">
              <a:xfrm>
                <a:off x="3724001" y="4481077"/>
                <a:ext cx="366464" cy="126503"/>
              </a:xfrm>
              <a:prstGeom prst="rect">
                <a:avLst/>
              </a:prstGeom>
              <a:solidFill>
                <a:srgbClr val="FFFF00">
                  <a:alpha val="60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45720" tIns="45720" rIns="4572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5" name="44 Rectángulo"/>
              <p:cNvSpPr/>
              <p:nvPr/>
            </p:nvSpPr>
            <p:spPr bwMode="auto">
              <a:xfrm>
                <a:off x="4083679" y="4487791"/>
                <a:ext cx="366464" cy="126503"/>
              </a:xfrm>
              <a:prstGeom prst="rect">
                <a:avLst/>
              </a:prstGeom>
              <a:solidFill>
                <a:srgbClr val="7030A0">
                  <a:alpha val="60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45720" tIns="45720" rIns="4572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6" name="36 CuadroTexto"/>
              <p:cNvSpPr txBox="1"/>
              <p:nvPr/>
            </p:nvSpPr>
            <p:spPr>
              <a:xfrm>
                <a:off x="3963596" y="4238591"/>
                <a:ext cx="78543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000" b="1" dirty="0" smtClean="0"/>
                  <a:t>REPOS(1)</a:t>
                </a:r>
                <a:endParaRPr lang="es-ES" sz="1000" b="1" dirty="0"/>
              </a:p>
            </p:txBody>
          </p:sp>
          <p:sp>
            <p:nvSpPr>
              <p:cNvPr id="47" name="36 CuadroTexto"/>
              <p:cNvSpPr txBox="1"/>
              <p:nvPr/>
            </p:nvSpPr>
            <p:spPr>
              <a:xfrm>
                <a:off x="3657481" y="4241570"/>
                <a:ext cx="60037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000" b="1" dirty="0" smtClean="0"/>
                  <a:t>BP(1</a:t>
                </a:r>
                <a:r>
                  <a:rPr lang="es-ES" sz="1100" b="1" dirty="0" smtClean="0"/>
                  <a:t>)</a:t>
                </a:r>
                <a:endParaRPr lang="es-ES" sz="1100" b="1" dirty="0"/>
              </a:p>
            </p:txBody>
          </p:sp>
          <p:sp>
            <p:nvSpPr>
              <p:cNvPr id="48" name="36 CuadroTexto"/>
              <p:cNvSpPr txBox="1"/>
              <p:nvPr/>
            </p:nvSpPr>
            <p:spPr>
              <a:xfrm rot="5400000">
                <a:off x="5941293" y="3380213"/>
                <a:ext cx="82489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000" b="1" dirty="0" smtClean="0"/>
                  <a:t>J.UHT (1)</a:t>
                </a:r>
                <a:endParaRPr lang="es-ES" sz="1000" b="1" dirty="0"/>
              </a:p>
            </p:txBody>
          </p:sp>
          <p:sp>
            <p:nvSpPr>
              <p:cNvPr id="49" name="48 Rectángulo"/>
              <p:cNvSpPr/>
              <p:nvPr/>
            </p:nvSpPr>
            <p:spPr bwMode="auto">
              <a:xfrm>
                <a:off x="2978670" y="4481077"/>
                <a:ext cx="745331" cy="115198"/>
              </a:xfrm>
              <a:prstGeom prst="rect">
                <a:avLst/>
              </a:prstGeom>
              <a:solidFill>
                <a:srgbClr val="FFC000">
                  <a:alpha val="60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45720" tIns="45720" rIns="4572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0" name="36 CuadroTexto"/>
              <p:cNvSpPr txBox="1"/>
              <p:nvPr/>
            </p:nvSpPr>
            <p:spPr>
              <a:xfrm>
                <a:off x="2925548" y="4258831"/>
                <a:ext cx="87439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100" b="1" dirty="0" smtClean="0"/>
                  <a:t>SNACKS (2)</a:t>
                </a:r>
                <a:endParaRPr lang="es-ES" sz="1100" b="1" dirty="0"/>
              </a:p>
            </p:txBody>
          </p:sp>
          <p:sp>
            <p:nvSpPr>
              <p:cNvPr id="51" name="Rectangle 59"/>
              <p:cNvSpPr/>
              <p:nvPr/>
            </p:nvSpPr>
            <p:spPr bwMode="auto">
              <a:xfrm rot="5400000">
                <a:off x="7479401" y="3776850"/>
                <a:ext cx="1082384" cy="97959"/>
              </a:xfrm>
              <a:prstGeom prst="rect">
                <a:avLst/>
              </a:prstGeom>
              <a:solidFill>
                <a:srgbClr val="FFBD7D">
                  <a:alpha val="61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45720" tIns="45720" rIns="4572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2" name="32 CuadroTexto"/>
              <p:cNvSpPr txBox="1"/>
              <p:nvPr/>
            </p:nvSpPr>
            <p:spPr>
              <a:xfrm rot="5400000">
                <a:off x="7252898" y="3721381"/>
                <a:ext cx="110049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000" b="1" dirty="0" smtClean="0"/>
                  <a:t>SHAM/DES (3)</a:t>
                </a:r>
                <a:endParaRPr lang="es-ES" sz="1000" b="1" dirty="0"/>
              </a:p>
            </p:txBody>
          </p:sp>
          <p:sp>
            <p:nvSpPr>
              <p:cNvPr id="53" name="52 Rectángulo"/>
              <p:cNvSpPr/>
              <p:nvPr/>
            </p:nvSpPr>
            <p:spPr bwMode="auto">
              <a:xfrm rot="5400000">
                <a:off x="6857149" y="3742812"/>
                <a:ext cx="1081401" cy="126503"/>
              </a:xfrm>
              <a:prstGeom prst="rect">
                <a:avLst/>
              </a:prstGeom>
              <a:solidFill>
                <a:srgbClr val="FF0000">
                  <a:alpha val="60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45720" tIns="45720" rIns="4572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4" name="32 CuadroTexto"/>
              <p:cNvSpPr txBox="1"/>
              <p:nvPr/>
            </p:nvSpPr>
            <p:spPr>
              <a:xfrm rot="16200000" flipH="1">
                <a:off x="7076549" y="3702239"/>
                <a:ext cx="99057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000" b="1" dirty="0" smtClean="0"/>
                  <a:t>TOALLA (3)</a:t>
                </a:r>
                <a:endParaRPr lang="es-ES" sz="1000" b="1" dirty="0"/>
              </a:p>
            </p:txBody>
          </p:sp>
          <p:sp>
            <p:nvSpPr>
              <p:cNvPr id="55" name="Rectangle 59"/>
              <p:cNvSpPr/>
              <p:nvPr/>
            </p:nvSpPr>
            <p:spPr bwMode="auto">
              <a:xfrm rot="5400000">
                <a:off x="6694902" y="3730363"/>
                <a:ext cx="1090169" cy="189221"/>
              </a:xfrm>
              <a:prstGeom prst="rect">
                <a:avLst/>
              </a:prstGeom>
              <a:solidFill>
                <a:srgbClr val="6666FF">
                  <a:alpha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45720" tIns="45720" rIns="4572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6" name="55 Rectángulo"/>
              <p:cNvSpPr/>
              <p:nvPr/>
            </p:nvSpPr>
            <p:spPr bwMode="auto">
              <a:xfrm rot="5400000">
                <a:off x="8430149" y="4706878"/>
                <a:ext cx="539429" cy="113068"/>
              </a:xfrm>
              <a:prstGeom prst="rect">
                <a:avLst/>
              </a:prstGeom>
              <a:solidFill>
                <a:schemeClr val="bg1">
                  <a:lumMod val="50000"/>
                  <a:alpha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45720" tIns="45720" rIns="4572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7" name="56 Rectángulo"/>
              <p:cNvSpPr/>
              <p:nvPr/>
            </p:nvSpPr>
            <p:spPr bwMode="auto">
              <a:xfrm rot="5400000">
                <a:off x="7945807" y="3709851"/>
                <a:ext cx="1507550" cy="113635"/>
              </a:xfrm>
              <a:prstGeom prst="rect">
                <a:avLst/>
              </a:prstGeom>
              <a:solidFill>
                <a:srgbClr val="FC24D3">
                  <a:alpha val="60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45720" tIns="45720" rIns="4572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8" name="31 CuadroTexto"/>
              <p:cNvSpPr txBox="1"/>
              <p:nvPr/>
            </p:nvSpPr>
            <p:spPr>
              <a:xfrm rot="5400000">
                <a:off x="8427941" y="4795655"/>
                <a:ext cx="1021397" cy="2616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100" b="1" dirty="0" smtClean="0"/>
                  <a:t>BLANQ.(1,5)</a:t>
                </a:r>
                <a:endParaRPr lang="es-ES" sz="1100" b="1" dirty="0"/>
              </a:p>
            </p:txBody>
          </p:sp>
          <p:sp>
            <p:nvSpPr>
              <p:cNvPr id="59" name="31 CuadroTexto"/>
              <p:cNvSpPr txBox="1"/>
              <p:nvPr/>
            </p:nvSpPr>
            <p:spPr>
              <a:xfrm rot="5400000">
                <a:off x="8255399" y="3711781"/>
                <a:ext cx="1308280" cy="2616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100" b="1" dirty="0" smtClean="0"/>
                  <a:t>DETERGENTES. (4)</a:t>
                </a:r>
                <a:endParaRPr lang="es-ES" sz="1100" b="1" dirty="0"/>
              </a:p>
            </p:txBody>
          </p:sp>
          <p:sp>
            <p:nvSpPr>
              <p:cNvPr id="60" name="31 CuadroTexto"/>
              <p:cNvSpPr txBox="1"/>
              <p:nvPr/>
            </p:nvSpPr>
            <p:spPr>
              <a:xfrm rot="5400000">
                <a:off x="8312729" y="2416901"/>
                <a:ext cx="1348680" cy="2616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100" b="1" dirty="0" smtClean="0"/>
                  <a:t>SUAVIZANTES(0,5)</a:t>
                </a:r>
                <a:endParaRPr lang="es-ES" sz="1100" b="1" dirty="0"/>
              </a:p>
            </p:txBody>
          </p:sp>
          <p:sp>
            <p:nvSpPr>
              <p:cNvPr id="61" name="60 Rectángulo"/>
              <p:cNvSpPr/>
              <p:nvPr/>
            </p:nvSpPr>
            <p:spPr bwMode="auto">
              <a:xfrm rot="5400000">
                <a:off x="7793264" y="3949445"/>
                <a:ext cx="715918" cy="119232"/>
              </a:xfrm>
              <a:prstGeom prst="rect">
                <a:avLst/>
              </a:prstGeom>
              <a:solidFill>
                <a:srgbClr val="008000">
                  <a:alpha val="60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45720" tIns="45720" rIns="4572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2" name="61 Rectángulo"/>
              <p:cNvSpPr/>
              <p:nvPr/>
            </p:nvSpPr>
            <p:spPr bwMode="auto">
              <a:xfrm rot="5400000">
                <a:off x="7971626" y="3404619"/>
                <a:ext cx="366464" cy="126503"/>
              </a:xfrm>
              <a:prstGeom prst="rect">
                <a:avLst/>
              </a:prstGeom>
              <a:solidFill>
                <a:srgbClr val="00B0F0">
                  <a:alpha val="60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45720" tIns="45720" rIns="4572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3" name="62 Rectángulo"/>
              <p:cNvSpPr/>
              <p:nvPr/>
            </p:nvSpPr>
            <p:spPr bwMode="auto">
              <a:xfrm rot="5400000">
                <a:off x="6211633" y="3750075"/>
                <a:ext cx="1066875" cy="126503"/>
              </a:xfrm>
              <a:prstGeom prst="rect">
                <a:avLst/>
              </a:prstGeom>
              <a:solidFill>
                <a:srgbClr val="008000">
                  <a:alpha val="60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45720" tIns="45720" rIns="4572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4" name="63 Rectángulo"/>
              <p:cNvSpPr/>
              <p:nvPr/>
            </p:nvSpPr>
            <p:spPr>
              <a:xfrm rot="824880">
                <a:off x="7221086" y="2194483"/>
                <a:ext cx="1423851" cy="158117"/>
              </a:xfrm>
              <a:prstGeom prst="rect">
                <a:avLst/>
              </a:prstGeom>
              <a:solidFill>
                <a:srgbClr val="00FFCC">
                  <a:alpha val="25882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/>
              </a:p>
            </p:txBody>
          </p:sp>
          <p:sp>
            <p:nvSpPr>
              <p:cNvPr id="65" name="64 Rectángulo"/>
              <p:cNvSpPr/>
              <p:nvPr/>
            </p:nvSpPr>
            <p:spPr>
              <a:xfrm rot="5400000" flipV="1">
                <a:off x="8546059" y="2613796"/>
                <a:ext cx="327069" cy="135883"/>
              </a:xfrm>
              <a:prstGeom prst="rect">
                <a:avLst/>
              </a:prstGeom>
              <a:solidFill>
                <a:srgbClr val="00FFCC">
                  <a:alpha val="25882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/>
              </a:p>
            </p:txBody>
          </p:sp>
          <p:sp>
            <p:nvSpPr>
              <p:cNvPr id="66" name="31 CuadroTexto"/>
              <p:cNvSpPr txBox="1"/>
              <p:nvPr/>
            </p:nvSpPr>
            <p:spPr>
              <a:xfrm rot="898528">
                <a:off x="7444312" y="2317301"/>
                <a:ext cx="106004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100" b="1" dirty="0" smtClean="0"/>
                  <a:t>CONSUMIBLES(5)</a:t>
                </a:r>
                <a:endParaRPr lang="es-ES" sz="1100" b="1" dirty="0"/>
              </a:p>
            </p:txBody>
          </p:sp>
          <p:sp>
            <p:nvSpPr>
              <p:cNvPr id="67" name="32 CuadroTexto"/>
              <p:cNvSpPr txBox="1"/>
              <p:nvPr/>
            </p:nvSpPr>
            <p:spPr>
              <a:xfrm rot="16200000">
                <a:off x="6515246" y="3716298"/>
                <a:ext cx="76203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100" b="1" dirty="0" smtClean="0"/>
                  <a:t>BEBE (3)</a:t>
                </a:r>
                <a:endParaRPr lang="es-ES" sz="1100" b="1" dirty="0"/>
              </a:p>
            </p:txBody>
          </p:sp>
          <p:sp>
            <p:nvSpPr>
              <p:cNvPr id="68" name="32 CuadroTexto"/>
              <p:cNvSpPr txBox="1"/>
              <p:nvPr/>
            </p:nvSpPr>
            <p:spPr>
              <a:xfrm rot="5400000" flipH="1">
                <a:off x="6529767" y="3649540"/>
                <a:ext cx="110060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100" b="1" dirty="0" smtClean="0"/>
                  <a:t>PAÑALES (3)</a:t>
                </a:r>
                <a:endParaRPr lang="es-ES" sz="1100" b="1" dirty="0"/>
              </a:p>
            </p:txBody>
          </p:sp>
          <p:sp>
            <p:nvSpPr>
              <p:cNvPr id="69" name="31 CuadroTexto"/>
              <p:cNvSpPr txBox="1"/>
              <p:nvPr/>
            </p:nvSpPr>
            <p:spPr>
              <a:xfrm rot="16200000">
                <a:off x="7927686" y="3818277"/>
                <a:ext cx="86858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100" b="1" dirty="0" smtClean="0"/>
                  <a:t>LIMPIA-</a:t>
                </a:r>
              </a:p>
              <a:p>
                <a:pPr algn="ctr"/>
                <a:r>
                  <a:rPr lang="es-ES" sz="1100" b="1" dirty="0" smtClean="0"/>
                  <a:t>DORES (2)</a:t>
                </a:r>
                <a:endParaRPr lang="es-ES" sz="1100" b="1" dirty="0"/>
              </a:p>
            </p:txBody>
          </p:sp>
          <p:sp>
            <p:nvSpPr>
              <p:cNvPr id="70" name="31 CuadroTexto"/>
              <p:cNvSpPr txBox="1"/>
              <p:nvPr/>
            </p:nvSpPr>
            <p:spPr>
              <a:xfrm rot="16200000">
                <a:off x="7885615" y="3273813"/>
                <a:ext cx="952315" cy="3782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100" b="1" dirty="0" smtClean="0"/>
                  <a:t>LAVA-</a:t>
                </a:r>
              </a:p>
              <a:p>
                <a:pPr algn="ctr"/>
                <a:r>
                  <a:rPr lang="es-ES" sz="1100" b="1" dirty="0" smtClean="0"/>
                  <a:t>PLATOS (1)</a:t>
                </a:r>
                <a:endParaRPr lang="es-ES" sz="1100" b="1" dirty="0"/>
              </a:p>
            </p:txBody>
          </p:sp>
          <p:sp>
            <p:nvSpPr>
              <p:cNvPr id="71" name="70 CuadroTexto"/>
              <p:cNvSpPr txBox="1"/>
              <p:nvPr/>
            </p:nvSpPr>
            <p:spPr>
              <a:xfrm>
                <a:off x="4749028" y="4481077"/>
                <a:ext cx="2936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VE" sz="1400" b="1" dirty="0" smtClean="0"/>
                  <a:t>A</a:t>
                </a:r>
                <a:endParaRPr lang="es-VE" sz="1400" b="1" dirty="0"/>
              </a:p>
            </p:txBody>
          </p:sp>
          <p:sp>
            <p:nvSpPr>
              <p:cNvPr id="72" name="71 CuadroTexto"/>
              <p:cNvSpPr txBox="1"/>
              <p:nvPr/>
            </p:nvSpPr>
            <p:spPr>
              <a:xfrm>
                <a:off x="4784041" y="3788008"/>
                <a:ext cx="2856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VE" sz="1400" b="1" dirty="0" smtClean="0"/>
                  <a:t>B</a:t>
                </a:r>
                <a:endParaRPr lang="es-VE" sz="1400" b="1" dirty="0"/>
              </a:p>
            </p:txBody>
          </p:sp>
          <p:sp>
            <p:nvSpPr>
              <p:cNvPr id="73" name="72 CuadroTexto"/>
              <p:cNvSpPr txBox="1"/>
              <p:nvPr/>
            </p:nvSpPr>
            <p:spPr>
              <a:xfrm>
                <a:off x="4784041" y="3063092"/>
                <a:ext cx="2856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VE" sz="1400" b="1" dirty="0" smtClean="0"/>
                  <a:t>C</a:t>
                </a:r>
                <a:endParaRPr lang="es-VE" sz="1400" b="1" dirty="0"/>
              </a:p>
            </p:txBody>
          </p:sp>
          <p:sp>
            <p:nvSpPr>
              <p:cNvPr id="74" name="73 CuadroTexto"/>
              <p:cNvSpPr txBox="1"/>
              <p:nvPr/>
            </p:nvSpPr>
            <p:spPr>
              <a:xfrm>
                <a:off x="2564992" y="4468014"/>
                <a:ext cx="2984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VE" sz="1400" b="1" dirty="0" smtClean="0"/>
                  <a:t>D</a:t>
                </a:r>
                <a:endParaRPr lang="es-VE" sz="1400" b="1" dirty="0"/>
              </a:p>
            </p:txBody>
          </p:sp>
          <p:sp>
            <p:nvSpPr>
              <p:cNvPr id="75" name="74 CuadroTexto"/>
              <p:cNvSpPr txBox="1"/>
              <p:nvPr/>
            </p:nvSpPr>
            <p:spPr>
              <a:xfrm>
                <a:off x="2601123" y="3788008"/>
                <a:ext cx="2728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VE" sz="1400" b="1" dirty="0" smtClean="0"/>
                  <a:t>E</a:t>
                </a:r>
                <a:endParaRPr lang="es-VE" sz="1400" b="1" dirty="0"/>
              </a:p>
            </p:txBody>
          </p:sp>
          <p:sp>
            <p:nvSpPr>
              <p:cNvPr id="76" name="75 CuadroTexto"/>
              <p:cNvSpPr txBox="1"/>
              <p:nvPr/>
            </p:nvSpPr>
            <p:spPr>
              <a:xfrm>
                <a:off x="2582385" y="3076155"/>
                <a:ext cx="2728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VE" sz="1400" b="1" dirty="0" smtClean="0"/>
                  <a:t>F</a:t>
                </a:r>
                <a:endParaRPr lang="es-VE" sz="1400" b="1" dirty="0"/>
              </a:p>
            </p:txBody>
          </p:sp>
          <p:sp>
            <p:nvSpPr>
              <p:cNvPr id="77" name="76 CuadroTexto"/>
              <p:cNvSpPr txBox="1"/>
              <p:nvPr/>
            </p:nvSpPr>
            <p:spPr>
              <a:xfrm>
                <a:off x="6519278" y="4530806"/>
                <a:ext cx="2984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VE" sz="1400" b="1" dirty="0" smtClean="0"/>
                  <a:t>G</a:t>
                </a:r>
                <a:endParaRPr lang="es-VE" sz="1400" b="1" dirty="0"/>
              </a:p>
            </p:txBody>
          </p:sp>
          <p:sp>
            <p:nvSpPr>
              <p:cNvPr id="78" name="77 CuadroTexto"/>
              <p:cNvSpPr txBox="1"/>
              <p:nvPr/>
            </p:nvSpPr>
            <p:spPr>
              <a:xfrm>
                <a:off x="7162621" y="4520441"/>
                <a:ext cx="2984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VE" sz="1400" b="1" dirty="0" smtClean="0"/>
                  <a:t>H</a:t>
                </a:r>
                <a:endParaRPr lang="es-VE" sz="1400" b="1" dirty="0"/>
              </a:p>
            </p:txBody>
          </p:sp>
          <p:sp>
            <p:nvSpPr>
              <p:cNvPr id="79" name="78 CuadroTexto"/>
              <p:cNvSpPr txBox="1"/>
              <p:nvPr/>
            </p:nvSpPr>
            <p:spPr>
              <a:xfrm>
                <a:off x="7942366" y="4520444"/>
                <a:ext cx="2327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VE" sz="1400" b="1" dirty="0" smtClean="0"/>
                  <a:t>I</a:t>
                </a:r>
                <a:endParaRPr lang="es-VE" sz="1400" b="1" dirty="0"/>
              </a:p>
            </p:txBody>
          </p:sp>
          <p:sp>
            <p:nvSpPr>
              <p:cNvPr id="80" name="79 CuadroTexto"/>
              <p:cNvSpPr txBox="1"/>
              <p:nvPr/>
            </p:nvSpPr>
            <p:spPr>
              <a:xfrm>
                <a:off x="6554617" y="2786290"/>
                <a:ext cx="243978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s-VE" sz="1400" b="1" dirty="0" smtClean="0"/>
                  <a:t>J</a:t>
                </a:r>
                <a:endParaRPr lang="es-VE" sz="1400" b="1" dirty="0"/>
              </a:p>
            </p:txBody>
          </p:sp>
          <p:sp>
            <p:nvSpPr>
              <p:cNvPr id="81" name="80 CuadroTexto"/>
              <p:cNvSpPr txBox="1"/>
              <p:nvPr/>
            </p:nvSpPr>
            <p:spPr>
              <a:xfrm>
                <a:off x="7162663" y="2784801"/>
                <a:ext cx="282450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s-VE" sz="1400" b="1" dirty="0" smtClean="0"/>
                  <a:t>K</a:t>
                </a:r>
                <a:endParaRPr lang="es-VE" sz="1400" b="1" dirty="0"/>
              </a:p>
            </p:txBody>
          </p:sp>
          <p:sp>
            <p:nvSpPr>
              <p:cNvPr id="82" name="81 CuadroTexto"/>
              <p:cNvSpPr txBox="1"/>
              <p:nvPr/>
            </p:nvSpPr>
            <p:spPr>
              <a:xfrm>
                <a:off x="7937319" y="2795451"/>
                <a:ext cx="260008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s-VE" sz="1400" b="1" dirty="0" smtClean="0"/>
                  <a:t>L</a:t>
                </a:r>
                <a:endParaRPr lang="es-VE" sz="1400" b="1" dirty="0"/>
              </a:p>
            </p:txBody>
          </p:sp>
          <p:sp>
            <p:nvSpPr>
              <p:cNvPr id="84" name="Right Arrow 47"/>
              <p:cNvSpPr/>
              <p:nvPr/>
            </p:nvSpPr>
            <p:spPr bwMode="auto">
              <a:xfrm rot="16200000">
                <a:off x="5517650" y="6062847"/>
                <a:ext cx="288600" cy="456735"/>
              </a:xfrm>
              <a:prstGeom prst="rightArrow">
                <a:avLst/>
              </a:prstGeom>
              <a:solidFill>
                <a:srgbClr val="FF66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45720" tIns="45720" rIns="4572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sp>
        <p:nvSpPr>
          <p:cNvPr id="85" name="Rectangle 25"/>
          <p:cNvSpPr/>
          <p:nvPr/>
        </p:nvSpPr>
        <p:spPr>
          <a:xfrm>
            <a:off x="5955737" y="32655"/>
            <a:ext cx="319050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100" i="1" dirty="0" smtClean="0"/>
              <a:t>Gerencia Comercial</a:t>
            </a:r>
          </a:p>
          <a:p>
            <a:pPr algn="r"/>
            <a:r>
              <a:rPr lang="es-ES_tradnl" sz="1100" i="1" dirty="0" smtClean="0"/>
              <a:t>Versión Oct-2012</a:t>
            </a:r>
            <a:endParaRPr lang="en-US" sz="11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23279</TotalTime>
  <Words>143</Words>
  <Application>Microsoft Office PowerPoint</Application>
  <PresentationFormat>Carta (216 x 279 mm)</PresentationFormat>
  <Paragraphs>60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Layout 1009 Andres Bello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Cambios Propuestos Layout  Charallave</dc:title>
  <dc:creator>Ignacio Pulido</dc:creator>
  <cp:lastModifiedBy>karina.aguilera</cp:lastModifiedBy>
  <cp:revision>231</cp:revision>
  <cp:lastPrinted>2012-05-24T13:46:58Z</cp:lastPrinted>
  <dcterms:created xsi:type="dcterms:W3CDTF">2011-06-23T00:42:53Z</dcterms:created>
  <dcterms:modified xsi:type="dcterms:W3CDTF">2012-10-19T14:27:30Z</dcterms:modified>
</cp:coreProperties>
</file>