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41" autoAdjust="0"/>
  </p:normalViewPr>
  <p:slideViewPr>
    <p:cSldViewPr snapToObjects="1">
      <p:cViewPr>
        <p:scale>
          <a:sx n="96" d="100"/>
          <a:sy n="96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EF6C-0D7A-441C-B024-CB1035653DEC}" type="datetimeFigureOut">
              <a:rPr lang="es-VE" smtClean="0"/>
              <a:pPr/>
              <a:t>04/11/2011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BA02-5211-442B-80D9-273CF1D40A7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2"/>
          <p:cNvSpPr txBox="1"/>
          <p:nvPr/>
        </p:nvSpPr>
        <p:spPr>
          <a:xfrm>
            <a:off x="107504" y="467380"/>
            <a:ext cx="475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Layout de </a:t>
            </a:r>
            <a:r>
              <a:rPr lang="en-US" b="1" dirty="0" err="1" smtClean="0"/>
              <a:t>Depósito</a:t>
            </a:r>
            <a:r>
              <a:rPr lang="en-US" b="1" dirty="0" smtClean="0"/>
              <a:t> – </a:t>
            </a:r>
            <a:r>
              <a:rPr lang="en-US" b="1" dirty="0" smtClean="0"/>
              <a:t>1009 Andres Bello</a:t>
            </a:r>
            <a:endParaRPr lang="en-US" b="1" dirty="0"/>
          </a:p>
        </p:txBody>
      </p:sp>
      <p:sp>
        <p:nvSpPr>
          <p:cNvPr id="8" name="Rectangle 59"/>
          <p:cNvSpPr/>
          <p:nvPr/>
        </p:nvSpPr>
        <p:spPr>
          <a:xfrm>
            <a:off x="6444208" y="6381328"/>
            <a:ext cx="28593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100" i="1" dirty="0" smtClean="0"/>
              <a:t>Gerencia </a:t>
            </a:r>
            <a:r>
              <a:rPr lang="es-ES_tradnl" sz="1100" i="1" dirty="0" err="1" smtClean="0"/>
              <a:t>Supply</a:t>
            </a:r>
            <a:endParaRPr lang="es-ES_tradnl" sz="1100" i="1" dirty="0" smtClean="0"/>
          </a:p>
          <a:p>
            <a:pPr algn="r"/>
            <a:r>
              <a:rPr lang="es-ES_tradnl" sz="1100" i="1" dirty="0" smtClean="0"/>
              <a:t>Versión Oct-2011</a:t>
            </a:r>
            <a:endParaRPr lang="en-US" sz="1100" i="1" dirty="0"/>
          </a:p>
        </p:txBody>
      </p:sp>
      <p:sp>
        <p:nvSpPr>
          <p:cNvPr id="9" name="161 Rectángulo"/>
          <p:cNvSpPr/>
          <p:nvPr/>
        </p:nvSpPr>
        <p:spPr>
          <a:xfrm>
            <a:off x="467544" y="6381328"/>
            <a:ext cx="360040" cy="323657"/>
          </a:xfrm>
          <a:prstGeom prst="rect">
            <a:avLst/>
          </a:prstGeom>
          <a:solidFill>
            <a:srgbClr val="C6D9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0" name="TextBox 1"/>
          <p:cNvSpPr txBox="1"/>
          <p:nvPr/>
        </p:nvSpPr>
        <p:spPr>
          <a:xfrm>
            <a:off x="792560" y="6464369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/>
              <a:t>Paleta</a:t>
            </a:r>
            <a:endParaRPr lang="en-US" sz="1200" i="1" dirty="0"/>
          </a:p>
        </p:txBody>
      </p:sp>
      <p:sp>
        <p:nvSpPr>
          <p:cNvPr id="21" name="TextBox 109"/>
          <p:cNvSpPr txBox="1"/>
          <p:nvPr/>
        </p:nvSpPr>
        <p:spPr>
          <a:xfrm>
            <a:off x="107504" y="14372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Notas</a:t>
            </a:r>
            <a:r>
              <a:rPr lang="en-US" sz="1600" b="1" i="1" dirty="0" smtClean="0"/>
              <a:t>:</a:t>
            </a:r>
            <a:endParaRPr lang="en-US" sz="1600" b="1" i="1" dirty="0"/>
          </a:p>
        </p:txBody>
      </p:sp>
      <p:sp>
        <p:nvSpPr>
          <p:cNvPr id="22" name="TextBox 110"/>
          <p:cNvSpPr txBox="1"/>
          <p:nvPr/>
        </p:nvSpPr>
        <p:spPr>
          <a:xfrm>
            <a:off x="-36512" y="1703776"/>
            <a:ext cx="3456384" cy="3680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s-VE" sz="1200" b="1" i="1" dirty="0"/>
              <a:t>El FRUVER NO REFRIGERADO es </a:t>
            </a:r>
            <a:r>
              <a:rPr lang="es-VE" sz="1200" i="1" dirty="0"/>
              <a:t>Aguacate, Ajo, Auyama, Cambur,, Cambur manzano, Cebolla, Coco, Guayaba, Lechosa, Limón, Mandarina, Mango,, Melón, Naranja , Parchita, Patilla  ,Papa, Piña, Plátano , </a:t>
            </a:r>
            <a:r>
              <a:rPr lang="es-VE" sz="1200" i="1" dirty="0" smtClean="0"/>
              <a:t>Tomate</a:t>
            </a:r>
            <a:endParaRPr lang="en-US" sz="1200" i="1" dirty="0" smtClean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200" dirty="0" err="1" smtClean="0"/>
              <a:t>Sólo</a:t>
            </a:r>
            <a:r>
              <a:rPr lang="en-US" sz="1200" dirty="0" smtClean="0"/>
              <a:t> </a:t>
            </a:r>
            <a:r>
              <a:rPr lang="en-US" sz="1200" dirty="0" err="1"/>
              <a:t>almacenar</a:t>
            </a:r>
            <a:r>
              <a:rPr lang="en-US" sz="1200" dirty="0"/>
              <a:t> </a:t>
            </a:r>
            <a:r>
              <a:rPr lang="en-US" sz="1200" dirty="0" err="1"/>
              <a:t>Fruver</a:t>
            </a:r>
            <a:r>
              <a:rPr lang="en-US" sz="1200" dirty="0"/>
              <a:t> </a:t>
            </a:r>
            <a:r>
              <a:rPr lang="en-US" sz="1200" dirty="0" err="1"/>
              <a:t>que</a:t>
            </a:r>
            <a:r>
              <a:rPr lang="en-US" sz="1200" dirty="0"/>
              <a:t> no se </a:t>
            </a:r>
            <a:r>
              <a:rPr lang="en-US" sz="1200" dirty="0" err="1"/>
              <a:t>refrigera</a:t>
            </a:r>
            <a:r>
              <a:rPr lang="en-US" sz="1200" dirty="0"/>
              <a:t> en el </a:t>
            </a:r>
            <a:r>
              <a:rPr lang="en-US" sz="1200" dirty="0" err="1"/>
              <a:t>depósito</a:t>
            </a:r>
            <a:r>
              <a:rPr lang="en-US" sz="1200" dirty="0"/>
              <a:t>. El </a:t>
            </a:r>
            <a:r>
              <a:rPr lang="en-US" sz="1200" dirty="0" err="1"/>
              <a:t>resto</a:t>
            </a:r>
            <a:r>
              <a:rPr lang="en-US" sz="1200" dirty="0"/>
              <a:t> se </a:t>
            </a:r>
            <a:r>
              <a:rPr lang="en-US" sz="1200" dirty="0" err="1"/>
              <a:t>almacena</a:t>
            </a:r>
            <a:r>
              <a:rPr lang="en-US" sz="1200" dirty="0"/>
              <a:t> en el WIC o Cava </a:t>
            </a:r>
            <a:r>
              <a:rPr lang="en-US" sz="1200" dirty="0" err="1"/>
              <a:t>Refrigerada</a:t>
            </a:r>
            <a:endParaRPr lang="en-US" sz="1200" dirty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200" dirty="0" err="1" smtClean="0"/>
              <a:t>Es</a:t>
            </a:r>
            <a:r>
              <a:rPr lang="en-US" sz="1200" dirty="0" smtClean="0"/>
              <a:t> </a:t>
            </a:r>
            <a:r>
              <a:rPr lang="en-US" sz="1200" dirty="0" err="1" smtClean="0"/>
              <a:t>necesario</a:t>
            </a:r>
            <a:r>
              <a:rPr lang="en-US" sz="1200" dirty="0" smtClean="0"/>
              <a:t> </a:t>
            </a:r>
            <a:r>
              <a:rPr lang="en-US" sz="1200" dirty="0" err="1" smtClean="0"/>
              <a:t>mantener</a:t>
            </a:r>
            <a:r>
              <a:rPr lang="en-US" sz="1200" dirty="0" smtClean="0"/>
              <a:t> el </a:t>
            </a:r>
            <a:r>
              <a:rPr lang="en-US" sz="1200" dirty="0" err="1" smtClean="0"/>
              <a:t>orden</a:t>
            </a:r>
            <a:r>
              <a:rPr lang="en-US" sz="1200" dirty="0" smtClean="0"/>
              <a:t> en el </a:t>
            </a:r>
            <a:r>
              <a:rPr lang="en-US" sz="1200" dirty="0" err="1" smtClean="0"/>
              <a:t>depósito</a:t>
            </a:r>
            <a:r>
              <a:rPr lang="en-US" sz="1200" dirty="0" smtClean="0"/>
              <a:t> en </a:t>
            </a:r>
            <a:r>
              <a:rPr lang="en-US" sz="1200" dirty="0" err="1" smtClean="0"/>
              <a:t>todo</a:t>
            </a:r>
            <a:r>
              <a:rPr lang="en-US" sz="1200" dirty="0" smtClean="0"/>
              <a:t> </a:t>
            </a:r>
            <a:r>
              <a:rPr lang="en-US" sz="1200" dirty="0" err="1" smtClean="0"/>
              <a:t>momento</a:t>
            </a:r>
            <a:endParaRPr lang="en-US" sz="1200" dirty="0" smtClean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200" dirty="0" err="1" smtClean="0"/>
              <a:t>Sólo</a:t>
            </a:r>
            <a:r>
              <a:rPr lang="en-US" sz="1200" dirty="0" smtClean="0"/>
              <a:t> </a:t>
            </a:r>
            <a:r>
              <a:rPr lang="en-US" sz="1200" dirty="0" err="1" smtClean="0"/>
              <a:t>mantener</a:t>
            </a:r>
            <a:r>
              <a:rPr lang="en-US" sz="1200" dirty="0" smtClean="0"/>
              <a:t> </a:t>
            </a:r>
            <a:r>
              <a:rPr lang="en-US" sz="1200" dirty="0" err="1" smtClean="0"/>
              <a:t>mercancia</a:t>
            </a:r>
            <a:r>
              <a:rPr lang="en-US" sz="1200" dirty="0" smtClean="0"/>
              <a:t> en el </a:t>
            </a:r>
            <a:r>
              <a:rPr lang="en-US" sz="1200" dirty="0" err="1" smtClean="0"/>
              <a:t>medio</a:t>
            </a:r>
            <a:r>
              <a:rPr lang="en-US" sz="1200" dirty="0" smtClean="0"/>
              <a:t> del </a:t>
            </a:r>
            <a:r>
              <a:rPr lang="en-US" sz="1200" dirty="0" err="1" smtClean="0"/>
              <a:t>depósito</a:t>
            </a:r>
            <a:r>
              <a:rPr lang="en-US" sz="1200" dirty="0" smtClean="0"/>
              <a:t> </a:t>
            </a:r>
            <a:r>
              <a:rPr lang="en-US" sz="1200" dirty="0" err="1" smtClean="0"/>
              <a:t>para</a:t>
            </a:r>
            <a:r>
              <a:rPr lang="en-US" sz="1200" dirty="0" smtClean="0"/>
              <a:t> </a:t>
            </a:r>
            <a:r>
              <a:rPr lang="en-US" sz="1200" dirty="0" err="1" smtClean="0"/>
              <a:t>manipulación</a:t>
            </a:r>
            <a:endParaRPr lang="en-US" sz="1200" dirty="0" smtClean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200" dirty="0" err="1" smtClean="0"/>
              <a:t>Paletas</a:t>
            </a:r>
            <a:r>
              <a:rPr lang="en-US" sz="1200" dirty="0" smtClean="0"/>
              <a:t> </a:t>
            </a:r>
            <a:r>
              <a:rPr lang="en-US" sz="1200" dirty="0" err="1" smtClean="0"/>
              <a:t>deben</a:t>
            </a:r>
            <a:r>
              <a:rPr lang="en-US" sz="1200" dirty="0" smtClean="0"/>
              <a:t> </a:t>
            </a:r>
            <a:r>
              <a:rPr lang="en-US" sz="1200" dirty="0" err="1" smtClean="0"/>
              <a:t>estar</a:t>
            </a:r>
            <a:r>
              <a:rPr lang="en-US" sz="1200" dirty="0" smtClean="0"/>
              <a:t> </a:t>
            </a:r>
            <a:r>
              <a:rPr lang="en-US" sz="1200" dirty="0" err="1" smtClean="0"/>
              <a:t>desarmadas</a:t>
            </a:r>
            <a:r>
              <a:rPr lang="en-US" sz="1200" dirty="0" smtClean="0"/>
              <a:t> y los </a:t>
            </a:r>
            <a:r>
              <a:rPr lang="en-US" sz="1200" dirty="0" err="1" smtClean="0"/>
              <a:t>mismos</a:t>
            </a:r>
            <a:r>
              <a:rPr lang="en-US" sz="1200" dirty="0" smtClean="0"/>
              <a:t> </a:t>
            </a:r>
            <a:r>
              <a:rPr lang="en-US" sz="1200" dirty="0" err="1" smtClean="0"/>
              <a:t>productos</a:t>
            </a:r>
            <a:r>
              <a:rPr lang="en-US" sz="1200" dirty="0" smtClean="0"/>
              <a:t> </a:t>
            </a:r>
            <a:r>
              <a:rPr lang="en-US" sz="1200" dirty="0" err="1" smtClean="0"/>
              <a:t>agrupados</a:t>
            </a:r>
            <a:endParaRPr lang="en-US" sz="1200" dirty="0" smtClean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200" dirty="0" err="1" smtClean="0"/>
              <a:t>Mantener</a:t>
            </a:r>
            <a:r>
              <a:rPr lang="en-US" sz="1200" dirty="0" smtClean="0"/>
              <a:t> los </a:t>
            </a:r>
            <a:r>
              <a:rPr lang="en-US" sz="1200" dirty="0" err="1" smtClean="0"/>
              <a:t>productos</a:t>
            </a:r>
            <a:r>
              <a:rPr lang="en-US" sz="1200" dirty="0" smtClean="0"/>
              <a:t> </a:t>
            </a:r>
            <a:r>
              <a:rPr lang="en-US" sz="1200" dirty="0" err="1" smtClean="0"/>
              <a:t>organizados</a:t>
            </a:r>
            <a:r>
              <a:rPr lang="en-US" sz="1200" dirty="0" smtClean="0"/>
              <a:t> </a:t>
            </a:r>
            <a:r>
              <a:rPr lang="en-US" sz="1200" dirty="0" err="1" smtClean="0"/>
              <a:t>por</a:t>
            </a:r>
            <a:r>
              <a:rPr lang="en-US" sz="1200" dirty="0" smtClean="0"/>
              <a:t> </a:t>
            </a:r>
            <a:r>
              <a:rPr lang="en-US" sz="1200" dirty="0" err="1" smtClean="0"/>
              <a:t>fecha</a:t>
            </a:r>
            <a:r>
              <a:rPr lang="en-US" sz="1200" dirty="0" smtClean="0"/>
              <a:t> de </a:t>
            </a:r>
            <a:r>
              <a:rPr lang="en-US" sz="1200" dirty="0" err="1" smtClean="0"/>
              <a:t>recibo</a:t>
            </a:r>
            <a:r>
              <a:rPr lang="en-US" sz="1200" dirty="0" smtClean="0"/>
              <a:t> </a:t>
            </a:r>
            <a:r>
              <a:rPr lang="en-US" sz="1200" dirty="0" err="1" smtClean="0"/>
              <a:t>para</a:t>
            </a:r>
            <a:r>
              <a:rPr lang="en-US" sz="1200" dirty="0" smtClean="0"/>
              <a:t> </a:t>
            </a:r>
            <a:r>
              <a:rPr lang="en-US" sz="1200" dirty="0" err="1" smtClean="0"/>
              <a:t>garantizar</a:t>
            </a:r>
            <a:r>
              <a:rPr lang="en-US" sz="1200" dirty="0" smtClean="0"/>
              <a:t> la </a:t>
            </a:r>
            <a:r>
              <a:rPr lang="en-US" sz="1200" dirty="0" err="1" smtClean="0"/>
              <a:t>rotacion</a:t>
            </a:r>
            <a:endParaRPr lang="en-US" sz="1200" dirty="0" smtClean="0"/>
          </a:p>
          <a:p>
            <a:pPr marL="285750" indent="-285750">
              <a:spcBef>
                <a:spcPts val="200"/>
              </a:spcBef>
              <a:spcAft>
                <a:spcPts val="200"/>
              </a:spcAft>
            </a:pPr>
            <a:r>
              <a:rPr lang="en-US" sz="1200" dirty="0" smtClean="0"/>
              <a:t>        </a:t>
            </a:r>
            <a:r>
              <a:rPr lang="en-US" sz="1200" dirty="0" err="1" smtClean="0"/>
              <a:t>adecuada</a:t>
            </a:r>
            <a:r>
              <a:rPr lang="en-US" sz="1200" dirty="0" smtClean="0"/>
              <a:t> y </a:t>
            </a:r>
            <a:r>
              <a:rPr lang="en-US" sz="1200" dirty="0" err="1" smtClean="0"/>
              <a:t>evitar</a:t>
            </a:r>
            <a:r>
              <a:rPr lang="en-US" sz="1200" dirty="0" smtClean="0"/>
              <a:t> el </a:t>
            </a:r>
            <a:r>
              <a:rPr lang="en-US" sz="1200" dirty="0" err="1" smtClean="0"/>
              <a:t>vencimiento</a:t>
            </a:r>
            <a:r>
              <a:rPr lang="en-US" sz="1200" dirty="0" smtClean="0"/>
              <a:t> de los </a:t>
            </a:r>
            <a:r>
              <a:rPr lang="en-US" sz="1200" dirty="0" err="1" smtClean="0"/>
              <a:t>mismos</a:t>
            </a:r>
            <a:endParaRPr lang="en-US" sz="1200" dirty="0" smtClean="0"/>
          </a:p>
        </p:txBody>
      </p:sp>
      <p:sp>
        <p:nvSpPr>
          <p:cNvPr id="46" name="45 CuadroTexto"/>
          <p:cNvSpPr txBox="1"/>
          <p:nvPr/>
        </p:nvSpPr>
        <p:spPr>
          <a:xfrm>
            <a:off x="3048800" y="4664169"/>
            <a:ext cx="107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Detergente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95089"/>
            <a:ext cx="3168352" cy="641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CuadroTexto"/>
          <p:cNvSpPr txBox="1"/>
          <p:nvPr/>
        </p:nvSpPr>
        <p:spPr>
          <a:xfrm rot="5883628">
            <a:off x="5704938" y="5708822"/>
            <a:ext cx="10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err="1" smtClean="0"/>
              <a:t>Viveres</a:t>
            </a:r>
            <a:endParaRPr lang="es-VE" sz="1200" b="1" dirty="0" smtClean="0"/>
          </a:p>
          <a:p>
            <a:pPr algn="ctr"/>
            <a:r>
              <a:rPr lang="es-VE" sz="1200" b="1" dirty="0" smtClean="0"/>
              <a:t>(Bultos)</a:t>
            </a:r>
          </a:p>
        </p:txBody>
      </p:sp>
      <p:sp>
        <p:nvSpPr>
          <p:cNvPr id="53" name="52 Cerrar llave"/>
          <p:cNvSpPr/>
          <p:nvPr/>
        </p:nvSpPr>
        <p:spPr>
          <a:xfrm rot="540000">
            <a:off x="5939926" y="5441753"/>
            <a:ext cx="175840" cy="931555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7" name="46 CuadroTexto"/>
          <p:cNvSpPr txBox="1"/>
          <p:nvPr/>
        </p:nvSpPr>
        <p:spPr>
          <a:xfrm>
            <a:off x="5897961" y="5042993"/>
            <a:ext cx="10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Cuid</a:t>
            </a:r>
            <a:r>
              <a:rPr lang="es-VE" sz="1200" b="1" dirty="0" smtClean="0"/>
              <a:t>ado</a:t>
            </a:r>
          </a:p>
          <a:p>
            <a:pPr algn="ctr"/>
            <a:r>
              <a:rPr lang="es-VE" sz="1200" b="1" dirty="0" smtClean="0"/>
              <a:t>Personal</a:t>
            </a:r>
            <a:endParaRPr lang="es-VE" sz="1200" b="1" dirty="0" smtClean="0"/>
          </a:p>
        </p:txBody>
      </p:sp>
      <p:sp>
        <p:nvSpPr>
          <p:cNvPr id="30" name="29 Cerrar llave"/>
          <p:cNvSpPr/>
          <p:nvPr/>
        </p:nvSpPr>
        <p:spPr>
          <a:xfrm>
            <a:off x="6012160" y="5085184"/>
            <a:ext cx="195007" cy="337186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6" name="35 CuadroTexto"/>
          <p:cNvSpPr txBox="1"/>
          <p:nvPr/>
        </p:nvSpPr>
        <p:spPr>
          <a:xfrm rot="5907606">
            <a:off x="5727514" y="2267099"/>
            <a:ext cx="1377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Cesta  Básica</a:t>
            </a:r>
            <a:endParaRPr lang="es-VE" sz="1200" b="1" dirty="0"/>
          </a:p>
        </p:txBody>
      </p:sp>
      <p:sp>
        <p:nvSpPr>
          <p:cNvPr id="54" name="53 Cerrar llave"/>
          <p:cNvSpPr/>
          <p:nvPr/>
        </p:nvSpPr>
        <p:spPr>
          <a:xfrm rot="540000">
            <a:off x="6114569" y="3332028"/>
            <a:ext cx="148911" cy="70827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1" name="30 Cerrar llave"/>
          <p:cNvSpPr/>
          <p:nvPr/>
        </p:nvSpPr>
        <p:spPr>
          <a:xfrm rot="540000">
            <a:off x="6054495" y="4153069"/>
            <a:ext cx="101380" cy="640093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8" name="37 CuadroTexto"/>
          <p:cNvSpPr txBox="1"/>
          <p:nvPr/>
        </p:nvSpPr>
        <p:spPr>
          <a:xfrm rot="5965640">
            <a:off x="5853747" y="3622530"/>
            <a:ext cx="107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Papel</a:t>
            </a:r>
          </a:p>
        </p:txBody>
      </p:sp>
      <p:sp>
        <p:nvSpPr>
          <p:cNvPr id="55" name="161 Rectángulo"/>
          <p:cNvSpPr/>
          <p:nvPr/>
        </p:nvSpPr>
        <p:spPr>
          <a:xfrm rot="573683">
            <a:off x="5910335" y="1805601"/>
            <a:ext cx="360040" cy="323657"/>
          </a:xfrm>
          <a:prstGeom prst="rect">
            <a:avLst/>
          </a:prstGeom>
          <a:solidFill>
            <a:srgbClr val="C6D9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3" name="161 Rectángulo"/>
          <p:cNvSpPr/>
          <p:nvPr/>
        </p:nvSpPr>
        <p:spPr>
          <a:xfrm rot="573683">
            <a:off x="5870579" y="2130421"/>
            <a:ext cx="360040" cy="323657"/>
          </a:xfrm>
          <a:prstGeom prst="rect">
            <a:avLst/>
          </a:prstGeom>
          <a:solidFill>
            <a:srgbClr val="C6D9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5" name="161 Rectángulo"/>
          <p:cNvSpPr/>
          <p:nvPr/>
        </p:nvSpPr>
        <p:spPr>
          <a:xfrm rot="573683">
            <a:off x="5820884" y="2457271"/>
            <a:ext cx="360040" cy="323657"/>
          </a:xfrm>
          <a:prstGeom prst="rect">
            <a:avLst/>
          </a:prstGeom>
          <a:solidFill>
            <a:srgbClr val="C6D9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0" name="59 CuadroTexto"/>
          <p:cNvSpPr txBox="1"/>
          <p:nvPr/>
        </p:nvSpPr>
        <p:spPr>
          <a:xfrm rot="5959382">
            <a:off x="5696814" y="4418674"/>
            <a:ext cx="107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Detergente</a:t>
            </a:r>
          </a:p>
        </p:txBody>
      </p:sp>
      <p:sp>
        <p:nvSpPr>
          <p:cNvPr id="34" name="161 Rectángulo"/>
          <p:cNvSpPr/>
          <p:nvPr/>
        </p:nvSpPr>
        <p:spPr>
          <a:xfrm>
            <a:off x="6844586" y="1775784"/>
            <a:ext cx="360040" cy="32365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37" name="36 CuadroTexto"/>
          <p:cNvSpPr txBox="1"/>
          <p:nvPr/>
        </p:nvSpPr>
        <p:spPr>
          <a:xfrm>
            <a:off x="6907393" y="1815007"/>
            <a:ext cx="107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err="1" smtClean="0"/>
              <a:t>Fruver</a:t>
            </a:r>
            <a:endParaRPr lang="es-VE" sz="1200" b="1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005368" y="694437"/>
            <a:ext cx="107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Vencido</a:t>
            </a:r>
          </a:p>
          <a:p>
            <a:pPr algn="ctr"/>
            <a:r>
              <a:rPr lang="es-VE" sz="1200" b="1" dirty="0" err="1" smtClean="0"/>
              <a:t>Averia</a:t>
            </a:r>
            <a:endParaRPr lang="es-VE" sz="1200" b="1" dirty="0" smtClean="0"/>
          </a:p>
          <a:p>
            <a:pPr algn="ctr"/>
            <a:r>
              <a:rPr lang="es-VE" sz="1200" b="1" dirty="0" smtClean="0"/>
              <a:t>Precio</a:t>
            </a:r>
            <a:endParaRPr lang="es-VE" sz="1200" b="1" dirty="0"/>
          </a:p>
        </p:txBody>
      </p:sp>
      <p:sp>
        <p:nvSpPr>
          <p:cNvPr id="39" name="161 Rectángulo"/>
          <p:cNvSpPr/>
          <p:nvPr/>
        </p:nvSpPr>
        <p:spPr>
          <a:xfrm>
            <a:off x="6105185" y="871399"/>
            <a:ext cx="360040" cy="323657"/>
          </a:xfrm>
          <a:prstGeom prst="rect">
            <a:avLst/>
          </a:prstGeom>
          <a:solidFill>
            <a:srgbClr val="C6D9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7658</TotalTime>
  <Words>146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Alain Vitrian</dc:creator>
  <cp:lastModifiedBy>Alain Vitrian</cp:lastModifiedBy>
  <cp:revision>260</cp:revision>
  <cp:lastPrinted>2011-09-27T23:12:43Z</cp:lastPrinted>
  <dcterms:created xsi:type="dcterms:W3CDTF">2011-06-08T13:28:26Z</dcterms:created>
  <dcterms:modified xsi:type="dcterms:W3CDTF">2011-11-04T16:06:36Z</dcterms:modified>
</cp:coreProperties>
</file>